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1" r:id="rId2"/>
  </p:sldMasterIdLst>
  <p:notesMasterIdLst>
    <p:notesMasterId r:id="rId22"/>
  </p:notesMasterIdLst>
  <p:sldIdLst>
    <p:sldId id="318" r:id="rId3"/>
    <p:sldId id="1941" r:id="rId4"/>
    <p:sldId id="1164" r:id="rId5"/>
    <p:sldId id="1936" r:id="rId6"/>
    <p:sldId id="1903" r:id="rId7"/>
    <p:sldId id="1935" r:id="rId8"/>
    <p:sldId id="1165" r:id="rId9"/>
    <p:sldId id="1919" r:id="rId10"/>
    <p:sldId id="1940" r:id="rId11"/>
    <p:sldId id="1920" r:id="rId12"/>
    <p:sldId id="1933" r:id="rId13"/>
    <p:sldId id="1921" r:id="rId14"/>
    <p:sldId id="1938" r:id="rId15"/>
    <p:sldId id="1320" r:id="rId16"/>
    <p:sldId id="1937" r:id="rId17"/>
    <p:sldId id="1939" r:id="rId18"/>
    <p:sldId id="1928" r:id="rId19"/>
    <p:sldId id="1929" r:id="rId20"/>
    <p:sldId id="1934" r:id="rId21"/>
  </p:sldIdLst>
  <p:sldSz cx="9144000" cy="5143500" type="screen16x9"/>
  <p:notesSz cx="6858000" cy="9144000"/>
  <p:defaultTextStyle>
    <a:defPPr>
      <a:defRPr lang="en-US"/>
    </a:defPPr>
    <a:lvl1pPr algn="l" defTabSz="684213" rtl="0" eaLnBrk="0" fontAlgn="base" hangingPunct="0">
      <a:spcBef>
        <a:spcPct val="0"/>
      </a:spcBef>
      <a:spcAft>
        <a:spcPct val="0"/>
      </a:spcAft>
      <a:defRPr sz="1300" kern="1200">
        <a:solidFill>
          <a:schemeClr val="tx1"/>
        </a:solidFill>
        <a:latin typeface="Arial" charset="0"/>
        <a:ea typeface="+mn-ea"/>
        <a:cs typeface="+mn-cs"/>
      </a:defRPr>
    </a:lvl1pPr>
    <a:lvl2pPr marL="341313" indent="115888" algn="l" defTabSz="684213" rtl="0" eaLnBrk="0" fontAlgn="base" hangingPunct="0">
      <a:spcBef>
        <a:spcPct val="0"/>
      </a:spcBef>
      <a:spcAft>
        <a:spcPct val="0"/>
      </a:spcAft>
      <a:defRPr sz="1300" kern="1200">
        <a:solidFill>
          <a:schemeClr val="tx1"/>
        </a:solidFill>
        <a:latin typeface="Arial" charset="0"/>
        <a:ea typeface="+mn-ea"/>
        <a:cs typeface="+mn-cs"/>
      </a:defRPr>
    </a:lvl2pPr>
    <a:lvl3pPr marL="684213" indent="230188" algn="l" defTabSz="684213" rtl="0" eaLnBrk="0" fontAlgn="base" hangingPunct="0">
      <a:spcBef>
        <a:spcPct val="0"/>
      </a:spcBef>
      <a:spcAft>
        <a:spcPct val="0"/>
      </a:spcAft>
      <a:defRPr sz="1300" kern="1200">
        <a:solidFill>
          <a:schemeClr val="tx1"/>
        </a:solidFill>
        <a:latin typeface="Arial" charset="0"/>
        <a:ea typeface="+mn-ea"/>
        <a:cs typeface="+mn-cs"/>
      </a:defRPr>
    </a:lvl3pPr>
    <a:lvl4pPr marL="1027113" indent="344488" algn="l" defTabSz="684213" rtl="0" eaLnBrk="0" fontAlgn="base" hangingPunct="0">
      <a:spcBef>
        <a:spcPct val="0"/>
      </a:spcBef>
      <a:spcAft>
        <a:spcPct val="0"/>
      </a:spcAft>
      <a:defRPr sz="1300" kern="1200">
        <a:solidFill>
          <a:schemeClr val="tx1"/>
        </a:solidFill>
        <a:latin typeface="Arial" charset="0"/>
        <a:ea typeface="+mn-ea"/>
        <a:cs typeface="+mn-cs"/>
      </a:defRPr>
    </a:lvl4pPr>
    <a:lvl5pPr marL="1370013" indent="458788" algn="l" defTabSz="684213" rtl="0" eaLnBrk="0" fontAlgn="base" hangingPunct="0">
      <a:spcBef>
        <a:spcPct val="0"/>
      </a:spcBef>
      <a:spcAft>
        <a:spcPct val="0"/>
      </a:spcAft>
      <a:defRPr sz="1300" kern="1200">
        <a:solidFill>
          <a:schemeClr val="tx1"/>
        </a:solidFill>
        <a:latin typeface="Arial" charset="0"/>
        <a:ea typeface="+mn-ea"/>
        <a:cs typeface="+mn-cs"/>
      </a:defRPr>
    </a:lvl5pPr>
    <a:lvl6pPr marL="2286000" algn="l" defTabSz="914400" rtl="0" eaLnBrk="1" latinLnBrk="0" hangingPunct="1">
      <a:defRPr sz="1300" kern="1200">
        <a:solidFill>
          <a:schemeClr val="tx1"/>
        </a:solidFill>
        <a:latin typeface="Arial" charset="0"/>
        <a:ea typeface="+mn-ea"/>
        <a:cs typeface="+mn-cs"/>
      </a:defRPr>
    </a:lvl6pPr>
    <a:lvl7pPr marL="2743200" algn="l" defTabSz="914400" rtl="0" eaLnBrk="1" latinLnBrk="0" hangingPunct="1">
      <a:defRPr sz="1300" kern="1200">
        <a:solidFill>
          <a:schemeClr val="tx1"/>
        </a:solidFill>
        <a:latin typeface="Arial" charset="0"/>
        <a:ea typeface="+mn-ea"/>
        <a:cs typeface="+mn-cs"/>
      </a:defRPr>
    </a:lvl7pPr>
    <a:lvl8pPr marL="3200400" algn="l" defTabSz="914400" rtl="0" eaLnBrk="1" latinLnBrk="0" hangingPunct="1">
      <a:defRPr sz="1300" kern="1200">
        <a:solidFill>
          <a:schemeClr val="tx1"/>
        </a:solidFill>
        <a:latin typeface="Arial" charset="0"/>
        <a:ea typeface="+mn-ea"/>
        <a:cs typeface="+mn-cs"/>
      </a:defRPr>
    </a:lvl8pPr>
    <a:lvl9pPr marL="3657600" algn="l" defTabSz="914400" rtl="0" eaLnBrk="1" latinLnBrk="0" hangingPunct="1">
      <a:defRPr sz="13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990000"/>
    <a:srgbClr val="006297"/>
    <a:srgbClr val="DC8722"/>
    <a:srgbClr val="F2BE48"/>
    <a:srgbClr val="A80532"/>
    <a:srgbClr val="808080"/>
    <a:srgbClr val="006298"/>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2"/>
    <p:restoredTop sz="72337" autoAdjust="0"/>
  </p:normalViewPr>
  <p:slideViewPr>
    <p:cSldViewPr snapToGrid="0" snapToObjects="1" showGuides="1">
      <p:cViewPr varScale="1">
        <p:scale>
          <a:sx n="90" d="100"/>
          <a:sy n="90" d="100"/>
        </p:scale>
        <p:origin x="584" y="44"/>
      </p:cViewPr>
      <p:guideLst>
        <p:guide orient="horz" pos="1620"/>
        <p:guide pos="2880"/>
      </p:guideLst>
    </p:cSldViewPr>
  </p:slideViewPr>
  <p:notesTextViewPr>
    <p:cViewPr>
      <p:scale>
        <a:sx n="1" d="1"/>
        <a:sy n="1" d="1"/>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685783" eaLnBrk="1" fontAlgn="auto" hangingPunct="1">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685783" eaLnBrk="1" fontAlgn="auto" hangingPunct="1">
              <a:spcBef>
                <a:spcPts val="0"/>
              </a:spcBef>
              <a:spcAft>
                <a:spcPts val="0"/>
              </a:spcAft>
              <a:defRPr sz="1200" smtClean="0">
                <a:latin typeface="+mn-lt"/>
              </a:defRPr>
            </a:lvl1pPr>
          </a:lstStyle>
          <a:p>
            <a:pPr>
              <a:defRPr/>
            </a:pPr>
            <a:fld id="{1AAC7D5A-5852-7B44-B6BB-275DC4399E67}" type="datetimeFigureOut">
              <a:rPr lang="en-US"/>
              <a:pPr>
                <a:defRPr/>
              </a:pPr>
              <a:t>7/15/2019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685783" eaLnBrk="1" fontAlgn="auto" hangingPunct="1">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685783" eaLnBrk="1" fontAlgn="auto" hangingPunct="1">
              <a:spcBef>
                <a:spcPts val="0"/>
              </a:spcBef>
              <a:spcAft>
                <a:spcPts val="0"/>
              </a:spcAft>
              <a:defRPr sz="1200" smtClean="0">
                <a:latin typeface="+mn-lt"/>
              </a:defRPr>
            </a:lvl1pPr>
          </a:lstStyle>
          <a:p>
            <a:pPr>
              <a:defRPr/>
            </a:pPr>
            <a:fld id="{87803193-FCA0-6748-8BD4-F29C990F53A7}"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684213" rtl="0" fontAlgn="base">
      <a:spcBef>
        <a:spcPct val="30000"/>
      </a:spcBef>
      <a:spcAft>
        <a:spcPct val="0"/>
      </a:spcAft>
      <a:defRPr sz="900" kern="1200">
        <a:solidFill>
          <a:schemeClr val="tx1"/>
        </a:solidFill>
        <a:latin typeface="+mn-lt"/>
        <a:ea typeface="+mn-ea"/>
        <a:cs typeface="+mn-cs"/>
      </a:defRPr>
    </a:lvl1pPr>
    <a:lvl2pPr marL="341313" algn="l" defTabSz="684213" rtl="0" fontAlgn="base">
      <a:spcBef>
        <a:spcPct val="30000"/>
      </a:spcBef>
      <a:spcAft>
        <a:spcPct val="0"/>
      </a:spcAft>
      <a:defRPr sz="900" kern="1200">
        <a:solidFill>
          <a:schemeClr val="tx1"/>
        </a:solidFill>
        <a:latin typeface="+mn-lt"/>
        <a:ea typeface="+mn-ea"/>
        <a:cs typeface="+mn-cs"/>
      </a:defRPr>
    </a:lvl2pPr>
    <a:lvl3pPr marL="684213" algn="l" defTabSz="684213" rtl="0" fontAlgn="base">
      <a:spcBef>
        <a:spcPct val="30000"/>
      </a:spcBef>
      <a:spcAft>
        <a:spcPct val="0"/>
      </a:spcAft>
      <a:defRPr sz="900" kern="1200">
        <a:solidFill>
          <a:schemeClr val="tx1"/>
        </a:solidFill>
        <a:latin typeface="+mn-lt"/>
        <a:ea typeface="+mn-ea"/>
        <a:cs typeface="+mn-cs"/>
      </a:defRPr>
    </a:lvl3pPr>
    <a:lvl4pPr marL="1027113" algn="l" defTabSz="684213" rtl="0" fontAlgn="base">
      <a:spcBef>
        <a:spcPct val="30000"/>
      </a:spcBef>
      <a:spcAft>
        <a:spcPct val="0"/>
      </a:spcAft>
      <a:defRPr sz="900" kern="1200">
        <a:solidFill>
          <a:schemeClr val="tx1"/>
        </a:solidFill>
        <a:latin typeface="+mn-lt"/>
        <a:ea typeface="+mn-ea"/>
        <a:cs typeface="+mn-cs"/>
      </a:defRPr>
    </a:lvl4pPr>
    <a:lvl5pPr marL="1370013" algn="l" defTabSz="684213" rtl="0" fontAlgn="base">
      <a:spcBef>
        <a:spcPct val="30000"/>
      </a:spcBef>
      <a:spcAft>
        <a:spcPct val="0"/>
      </a:spcAft>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dirty="0"/>
          </a:p>
        </p:txBody>
      </p:sp>
      <p:sp>
        <p:nvSpPr>
          <p:cNvPr id="14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charset="0"/>
              </a:defRPr>
            </a:lvl1pPr>
            <a:lvl2pPr marL="742950" indent="-285750">
              <a:defRPr sz="1300">
                <a:solidFill>
                  <a:schemeClr val="tx1"/>
                </a:solidFill>
                <a:latin typeface="Arial" charset="0"/>
              </a:defRPr>
            </a:lvl2pPr>
            <a:lvl3pPr marL="1143000" indent="-228600">
              <a:defRPr sz="1300">
                <a:solidFill>
                  <a:schemeClr val="tx1"/>
                </a:solidFill>
                <a:latin typeface="Arial" charset="0"/>
              </a:defRPr>
            </a:lvl3pPr>
            <a:lvl4pPr marL="1600200" indent="-228600">
              <a:defRPr sz="1300">
                <a:solidFill>
                  <a:schemeClr val="tx1"/>
                </a:solidFill>
                <a:latin typeface="Arial" charset="0"/>
              </a:defRPr>
            </a:lvl4pPr>
            <a:lvl5pPr marL="2057400" indent="-228600">
              <a:defRPr sz="1300">
                <a:solidFill>
                  <a:schemeClr val="tx1"/>
                </a:solidFill>
                <a:latin typeface="Arial" charset="0"/>
              </a:defRPr>
            </a:lvl5pPr>
            <a:lvl6pPr marL="2514600" indent="-228600" defTabSz="684213" fontAlgn="base">
              <a:spcBef>
                <a:spcPct val="0"/>
              </a:spcBef>
              <a:spcAft>
                <a:spcPct val="0"/>
              </a:spcAft>
              <a:defRPr sz="1300">
                <a:solidFill>
                  <a:schemeClr val="tx1"/>
                </a:solidFill>
                <a:latin typeface="Arial" charset="0"/>
              </a:defRPr>
            </a:lvl6pPr>
            <a:lvl7pPr marL="2971800" indent="-228600" defTabSz="684213" fontAlgn="base">
              <a:spcBef>
                <a:spcPct val="0"/>
              </a:spcBef>
              <a:spcAft>
                <a:spcPct val="0"/>
              </a:spcAft>
              <a:defRPr sz="1300">
                <a:solidFill>
                  <a:schemeClr val="tx1"/>
                </a:solidFill>
                <a:latin typeface="Arial" charset="0"/>
              </a:defRPr>
            </a:lvl7pPr>
            <a:lvl8pPr marL="3429000" indent="-228600" defTabSz="684213" fontAlgn="base">
              <a:spcBef>
                <a:spcPct val="0"/>
              </a:spcBef>
              <a:spcAft>
                <a:spcPct val="0"/>
              </a:spcAft>
              <a:defRPr sz="1300">
                <a:solidFill>
                  <a:schemeClr val="tx1"/>
                </a:solidFill>
                <a:latin typeface="Arial" charset="0"/>
              </a:defRPr>
            </a:lvl8pPr>
            <a:lvl9pPr marL="3886200" indent="-228600" defTabSz="684213" fontAlgn="base">
              <a:spcBef>
                <a:spcPct val="0"/>
              </a:spcBef>
              <a:spcAft>
                <a:spcPct val="0"/>
              </a:spcAft>
              <a:defRPr sz="1300">
                <a:solidFill>
                  <a:schemeClr val="tx1"/>
                </a:solidFill>
                <a:latin typeface="Arial" charset="0"/>
              </a:defRPr>
            </a:lvl9pPr>
          </a:lstStyle>
          <a:p>
            <a:pPr defTabSz="684213" fontAlgn="base">
              <a:spcBef>
                <a:spcPct val="0"/>
              </a:spcBef>
              <a:spcAft>
                <a:spcPct val="0"/>
              </a:spcAft>
            </a:pPr>
            <a:fld id="{F99FC7F5-EA6F-9145-BC40-6EF90A029593}" type="slidenum">
              <a:rPr lang="en-US" altLang="en-US" sz="1200">
                <a:latin typeface="Calibri" charset="0"/>
              </a:rPr>
              <a:pPr defTabSz="684213" fontAlgn="base">
                <a:spcBef>
                  <a:spcPct val="0"/>
                </a:spcBef>
                <a:spcAft>
                  <a:spcPct val="0"/>
                </a:spcAft>
              </a:pPr>
              <a:t>1</a:t>
            </a:fld>
            <a:endParaRPr lang="en-US" alt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EC01E2-A5DA-4CED-AB94-E8AA331F7020}"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543978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Date Placeholder 3"/>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75FD8B72-F16A-EC45-9FC3-49B2FB3B6A1B}" type="datetimeFigureOut">
              <a:rPr lang="en-US" smtClean="0"/>
              <a:pPr>
                <a:defRPr/>
              </a:pPr>
              <a:t>7/15/2019</a:t>
            </a:fld>
            <a:endParaRPr lang="en-US" dirty="0"/>
          </a:p>
        </p:txBody>
      </p:sp>
      <p:sp>
        <p:nvSpPr>
          <p:cNvPr id="6" name="Footer Placeholder 4"/>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b="0" i="0" dirty="0">
                <a:latin typeface="Calibri Light" panose="020F0302020204030204" pitchFamily="34" charset="0"/>
              </a:defRPr>
            </a:lvl1pPr>
          </a:lstStyle>
          <a:p>
            <a:pPr>
              <a:defRPr/>
            </a:pPr>
            <a:endParaRPr lang="en-US" dirty="0"/>
          </a:p>
        </p:txBody>
      </p:sp>
      <p:sp>
        <p:nvSpPr>
          <p:cNvPr id="7" name="Slide Number Placeholder 5"/>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22F94E5E-9D14-B94C-8082-37E84987EEA6}" type="slidenum">
              <a:rPr lang="en-US" smtClean="0"/>
              <a:pPr>
                <a:defRPr/>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4418044"/>
            <a:ext cx="9144000" cy="72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146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418013"/>
            <a:ext cx="9144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6E36AB76-54B9-AA4F-91DD-F5191D65C80D}" type="datetimeFigureOut">
              <a:rPr lang="en-US" smtClean="0"/>
              <a:pPr>
                <a:defRPr/>
              </a:pPr>
              <a:t>7/15/2019</a:t>
            </a:fld>
            <a:endParaRPr lang="en-US" dirty="0"/>
          </a:p>
        </p:txBody>
      </p:sp>
      <p:sp>
        <p:nvSpPr>
          <p:cNvPr id="6" name="Footer Placeholder 4"/>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b="0" i="0" dirty="0">
                <a:latin typeface="Calibri Light" panose="020F0302020204030204" pitchFamily="34" charset="0"/>
              </a:defRPr>
            </a:lvl1pPr>
          </a:lstStyle>
          <a:p>
            <a:pPr>
              <a:defRPr/>
            </a:pPr>
            <a:endParaRPr lang="en-US" dirty="0"/>
          </a:p>
        </p:txBody>
      </p:sp>
      <p:sp>
        <p:nvSpPr>
          <p:cNvPr id="7" name="Slide Number Placeholder 5"/>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C629E35A-7BB8-5147-95CC-3ABAE2CE0AE2}" type="slidenum">
              <a:rPr lang="en-US" smtClean="0"/>
              <a:pPr>
                <a:defRPr/>
              </a:pPr>
              <a:t>‹#›</a:t>
            </a:fld>
            <a:endParaRPr lang="en-US" dirty="0"/>
          </a:p>
        </p:txBody>
      </p:sp>
    </p:spTree>
    <p:extLst>
      <p:ext uri="{BB962C8B-B14F-4D97-AF65-F5344CB8AC3E}">
        <p14:creationId xmlns:p14="http://schemas.microsoft.com/office/powerpoint/2010/main" val="703320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8F72-AD4F-5941-87A8-A4B441FC8C3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13B2EDE-F52E-3D47-B8C0-7FE68366B54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467BA27-E390-024D-8C2F-05C94E7BFADA}"/>
              </a:ext>
            </a:extLst>
          </p:cNvPr>
          <p:cNvSpPr>
            <a:spLocks noGrp="1"/>
          </p:cNvSpPr>
          <p:nvPr>
            <p:ph type="dt" sz="half" idx="10"/>
          </p:nvPr>
        </p:nvSpPr>
        <p:spPr/>
        <p:txBody>
          <a:bodyPr/>
          <a:lstStyle/>
          <a:p>
            <a:fld id="{5608FAA9-A628-584D-9570-DCB0C54E87E0}" type="datetimeFigureOut">
              <a:rPr lang="en-US" smtClean="0"/>
              <a:t>7/15/2019</a:t>
            </a:fld>
            <a:endParaRPr lang="en-US"/>
          </a:p>
        </p:txBody>
      </p:sp>
      <p:sp>
        <p:nvSpPr>
          <p:cNvPr id="5" name="Footer Placeholder 4">
            <a:extLst>
              <a:ext uri="{FF2B5EF4-FFF2-40B4-BE49-F238E27FC236}">
                <a16:creationId xmlns:a16="http://schemas.microsoft.com/office/drawing/2014/main" id="{02DF4762-0B6F-1D42-98CF-4C761693E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285C5-3310-9241-9BA9-9FB9C5F0480A}"/>
              </a:ext>
            </a:extLst>
          </p:cNvPr>
          <p:cNvSpPr>
            <a:spLocks noGrp="1"/>
          </p:cNvSpPr>
          <p:nvPr>
            <p:ph type="sldNum" sz="quarter" idx="12"/>
          </p:nvPr>
        </p:nvSpPr>
        <p:spPr/>
        <p:txBody>
          <a:bodyPr/>
          <a:lstStyle/>
          <a:p>
            <a:fld id="{A24C911B-EFAA-A140-B738-1A55CFD1AA84}" type="slidenum">
              <a:rPr lang="en-US" smtClean="0"/>
              <a:t>‹#›</a:t>
            </a:fld>
            <a:endParaRPr lang="en-US"/>
          </a:p>
        </p:txBody>
      </p:sp>
    </p:spTree>
    <p:extLst>
      <p:ext uri="{BB962C8B-B14F-4D97-AF65-F5344CB8AC3E}">
        <p14:creationId xmlns:p14="http://schemas.microsoft.com/office/powerpoint/2010/main" val="3140557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C861C-D3A9-AB4C-9936-E6A394AF36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BBE52-0AA7-7C4A-8269-EC01BE37E4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EE15DE-0800-2546-A137-9F11E1116793}"/>
              </a:ext>
            </a:extLst>
          </p:cNvPr>
          <p:cNvSpPr>
            <a:spLocks noGrp="1"/>
          </p:cNvSpPr>
          <p:nvPr>
            <p:ph type="dt" sz="half" idx="10"/>
          </p:nvPr>
        </p:nvSpPr>
        <p:spPr/>
        <p:txBody>
          <a:bodyPr/>
          <a:lstStyle/>
          <a:p>
            <a:fld id="{5608FAA9-A628-584D-9570-DCB0C54E87E0}" type="datetimeFigureOut">
              <a:rPr lang="en-US" smtClean="0"/>
              <a:t>7/15/2019</a:t>
            </a:fld>
            <a:endParaRPr lang="en-US"/>
          </a:p>
        </p:txBody>
      </p:sp>
      <p:sp>
        <p:nvSpPr>
          <p:cNvPr id="5" name="Footer Placeholder 4">
            <a:extLst>
              <a:ext uri="{FF2B5EF4-FFF2-40B4-BE49-F238E27FC236}">
                <a16:creationId xmlns:a16="http://schemas.microsoft.com/office/drawing/2014/main" id="{0C01F934-5427-9B4D-AD52-196CF6F75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19AF8-CA04-9E46-90BF-24D5FF0E951B}"/>
              </a:ext>
            </a:extLst>
          </p:cNvPr>
          <p:cNvSpPr>
            <a:spLocks noGrp="1"/>
          </p:cNvSpPr>
          <p:nvPr>
            <p:ph type="sldNum" sz="quarter" idx="12"/>
          </p:nvPr>
        </p:nvSpPr>
        <p:spPr/>
        <p:txBody>
          <a:bodyPr/>
          <a:lstStyle/>
          <a:p>
            <a:fld id="{A24C911B-EFAA-A140-B738-1A55CFD1AA84}" type="slidenum">
              <a:rPr lang="en-US" smtClean="0"/>
              <a:t>‹#›</a:t>
            </a:fld>
            <a:endParaRPr lang="en-US"/>
          </a:p>
        </p:txBody>
      </p:sp>
    </p:spTree>
    <p:extLst>
      <p:ext uri="{BB962C8B-B14F-4D97-AF65-F5344CB8AC3E}">
        <p14:creationId xmlns:p14="http://schemas.microsoft.com/office/powerpoint/2010/main" val="3607985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A9B0-1A0F-5848-B0F7-A8EB82BB735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7BB6B76-5229-E748-B6B7-79BF145216E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7C3B61D-2FA3-6A4B-B424-679EBA9C138F}"/>
              </a:ext>
            </a:extLst>
          </p:cNvPr>
          <p:cNvSpPr>
            <a:spLocks noGrp="1"/>
          </p:cNvSpPr>
          <p:nvPr>
            <p:ph type="dt" sz="half" idx="10"/>
          </p:nvPr>
        </p:nvSpPr>
        <p:spPr/>
        <p:txBody>
          <a:bodyPr/>
          <a:lstStyle/>
          <a:p>
            <a:fld id="{5608FAA9-A628-584D-9570-DCB0C54E87E0}" type="datetimeFigureOut">
              <a:rPr lang="en-US" smtClean="0"/>
              <a:t>7/15/2019</a:t>
            </a:fld>
            <a:endParaRPr lang="en-US"/>
          </a:p>
        </p:txBody>
      </p:sp>
      <p:sp>
        <p:nvSpPr>
          <p:cNvPr id="5" name="Footer Placeholder 4">
            <a:extLst>
              <a:ext uri="{FF2B5EF4-FFF2-40B4-BE49-F238E27FC236}">
                <a16:creationId xmlns:a16="http://schemas.microsoft.com/office/drawing/2014/main" id="{0063E402-1A15-F94D-AE99-C59853FF9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1DCC4-84A3-9145-B4DA-3E8A4C7E11FB}"/>
              </a:ext>
            </a:extLst>
          </p:cNvPr>
          <p:cNvSpPr>
            <a:spLocks noGrp="1"/>
          </p:cNvSpPr>
          <p:nvPr>
            <p:ph type="sldNum" sz="quarter" idx="12"/>
          </p:nvPr>
        </p:nvSpPr>
        <p:spPr/>
        <p:txBody>
          <a:bodyPr/>
          <a:lstStyle/>
          <a:p>
            <a:fld id="{A24C911B-EFAA-A140-B738-1A55CFD1AA84}" type="slidenum">
              <a:rPr lang="en-US" smtClean="0"/>
              <a:t>‹#›</a:t>
            </a:fld>
            <a:endParaRPr lang="en-US"/>
          </a:p>
        </p:txBody>
      </p:sp>
    </p:spTree>
    <p:extLst>
      <p:ext uri="{BB962C8B-B14F-4D97-AF65-F5344CB8AC3E}">
        <p14:creationId xmlns:p14="http://schemas.microsoft.com/office/powerpoint/2010/main" val="82675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D659F-9C09-9546-B8C5-20D95EF51E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3A9C34-F399-3442-BE2E-429E0E087AA1}"/>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50E940-3E2C-4447-A5CC-3858C251E25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124557-1076-BB48-8C82-9CAF90E26598}"/>
              </a:ext>
            </a:extLst>
          </p:cNvPr>
          <p:cNvSpPr>
            <a:spLocks noGrp="1"/>
          </p:cNvSpPr>
          <p:nvPr>
            <p:ph type="dt" sz="half" idx="10"/>
          </p:nvPr>
        </p:nvSpPr>
        <p:spPr/>
        <p:txBody>
          <a:bodyPr/>
          <a:lstStyle/>
          <a:p>
            <a:fld id="{5608FAA9-A628-584D-9570-DCB0C54E87E0}" type="datetimeFigureOut">
              <a:rPr lang="en-US" smtClean="0"/>
              <a:t>7/15/2019</a:t>
            </a:fld>
            <a:endParaRPr lang="en-US"/>
          </a:p>
        </p:txBody>
      </p:sp>
      <p:sp>
        <p:nvSpPr>
          <p:cNvPr id="6" name="Footer Placeholder 5">
            <a:extLst>
              <a:ext uri="{FF2B5EF4-FFF2-40B4-BE49-F238E27FC236}">
                <a16:creationId xmlns:a16="http://schemas.microsoft.com/office/drawing/2014/main" id="{8A0D50F6-57C6-AD4D-9712-BE0EFE79A3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C2B9C-41FC-3B47-9EF4-C85212CC7CB9}"/>
              </a:ext>
            </a:extLst>
          </p:cNvPr>
          <p:cNvSpPr>
            <a:spLocks noGrp="1"/>
          </p:cNvSpPr>
          <p:nvPr>
            <p:ph type="sldNum" sz="quarter" idx="12"/>
          </p:nvPr>
        </p:nvSpPr>
        <p:spPr/>
        <p:txBody>
          <a:bodyPr/>
          <a:lstStyle/>
          <a:p>
            <a:fld id="{A24C911B-EFAA-A140-B738-1A55CFD1AA84}" type="slidenum">
              <a:rPr lang="en-US" smtClean="0"/>
              <a:t>‹#›</a:t>
            </a:fld>
            <a:endParaRPr lang="en-US"/>
          </a:p>
        </p:txBody>
      </p:sp>
    </p:spTree>
    <p:extLst>
      <p:ext uri="{BB962C8B-B14F-4D97-AF65-F5344CB8AC3E}">
        <p14:creationId xmlns:p14="http://schemas.microsoft.com/office/powerpoint/2010/main" val="89960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ECF4-A8C2-4949-A96C-F8705F115AE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AE72B2-4D2A-A542-9982-4CAA4C0AB99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757603C-B560-914F-BEAB-A8B145517B8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A1300F-7D09-FE41-86D3-BA7AB27E1B0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998B0A5-1872-DD43-9F29-2C6683D5E98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796CE7-839A-7D4E-95EE-3F3D4A687975}"/>
              </a:ext>
            </a:extLst>
          </p:cNvPr>
          <p:cNvSpPr>
            <a:spLocks noGrp="1"/>
          </p:cNvSpPr>
          <p:nvPr>
            <p:ph type="dt" sz="half" idx="10"/>
          </p:nvPr>
        </p:nvSpPr>
        <p:spPr/>
        <p:txBody>
          <a:bodyPr/>
          <a:lstStyle/>
          <a:p>
            <a:fld id="{5608FAA9-A628-584D-9570-DCB0C54E87E0}" type="datetimeFigureOut">
              <a:rPr lang="en-US" smtClean="0"/>
              <a:t>7/15/2019</a:t>
            </a:fld>
            <a:endParaRPr lang="en-US"/>
          </a:p>
        </p:txBody>
      </p:sp>
      <p:sp>
        <p:nvSpPr>
          <p:cNvPr id="8" name="Footer Placeholder 7">
            <a:extLst>
              <a:ext uri="{FF2B5EF4-FFF2-40B4-BE49-F238E27FC236}">
                <a16:creationId xmlns:a16="http://schemas.microsoft.com/office/drawing/2014/main" id="{C0757916-B5E9-3244-A67E-D42BA5D0AE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71E5CD-73A4-6B4B-810E-7C87EA3D20D2}"/>
              </a:ext>
            </a:extLst>
          </p:cNvPr>
          <p:cNvSpPr>
            <a:spLocks noGrp="1"/>
          </p:cNvSpPr>
          <p:nvPr>
            <p:ph type="sldNum" sz="quarter" idx="12"/>
          </p:nvPr>
        </p:nvSpPr>
        <p:spPr/>
        <p:txBody>
          <a:bodyPr/>
          <a:lstStyle/>
          <a:p>
            <a:fld id="{A24C911B-EFAA-A140-B738-1A55CFD1AA84}" type="slidenum">
              <a:rPr lang="en-US" smtClean="0"/>
              <a:t>‹#›</a:t>
            </a:fld>
            <a:endParaRPr lang="en-US"/>
          </a:p>
        </p:txBody>
      </p:sp>
    </p:spTree>
    <p:extLst>
      <p:ext uri="{BB962C8B-B14F-4D97-AF65-F5344CB8AC3E}">
        <p14:creationId xmlns:p14="http://schemas.microsoft.com/office/powerpoint/2010/main" val="1377172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ECB3C-F81B-514D-B4C4-D98CD84295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7C5635-5035-A64C-A750-37AA05BED5DF}"/>
              </a:ext>
            </a:extLst>
          </p:cNvPr>
          <p:cNvSpPr>
            <a:spLocks noGrp="1"/>
          </p:cNvSpPr>
          <p:nvPr>
            <p:ph type="dt" sz="half" idx="10"/>
          </p:nvPr>
        </p:nvSpPr>
        <p:spPr/>
        <p:txBody>
          <a:bodyPr/>
          <a:lstStyle/>
          <a:p>
            <a:fld id="{5608FAA9-A628-584D-9570-DCB0C54E87E0}" type="datetimeFigureOut">
              <a:rPr lang="en-US" smtClean="0"/>
              <a:t>7/15/2019</a:t>
            </a:fld>
            <a:endParaRPr lang="en-US"/>
          </a:p>
        </p:txBody>
      </p:sp>
      <p:sp>
        <p:nvSpPr>
          <p:cNvPr id="4" name="Footer Placeholder 3">
            <a:extLst>
              <a:ext uri="{FF2B5EF4-FFF2-40B4-BE49-F238E27FC236}">
                <a16:creationId xmlns:a16="http://schemas.microsoft.com/office/drawing/2014/main" id="{CC6460A5-868E-904C-9A2B-70A81323E7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E6BC14-7ADF-F343-B326-889EC0E970B2}"/>
              </a:ext>
            </a:extLst>
          </p:cNvPr>
          <p:cNvSpPr>
            <a:spLocks noGrp="1"/>
          </p:cNvSpPr>
          <p:nvPr>
            <p:ph type="sldNum" sz="quarter" idx="12"/>
          </p:nvPr>
        </p:nvSpPr>
        <p:spPr/>
        <p:txBody>
          <a:bodyPr/>
          <a:lstStyle/>
          <a:p>
            <a:fld id="{A24C911B-EFAA-A140-B738-1A55CFD1AA84}" type="slidenum">
              <a:rPr lang="en-US" smtClean="0"/>
              <a:t>‹#›</a:t>
            </a:fld>
            <a:endParaRPr lang="en-US"/>
          </a:p>
        </p:txBody>
      </p:sp>
    </p:spTree>
    <p:extLst>
      <p:ext uri="{BB962C8B-B14F-4D97-AF65-F5344CB8AC3E}">
        <p14:creationId xmlns:p14="http://schemas.microsoft.com/office/powerpoint/2010/main" val="3732572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D52A5-3F4D-4845-BCAE-0956D0CE8BD1}"/>
              </a:ext>
            </a:extLst>
          </p:cNvPr>
          <p:cNvSpPr>
            <a:spLocks noGrp="1"/>
          </p:cNvSpPr>
          <p:nvPr>
            <p:ph type="dt" sz="half" idx="10"/>
          </p:nvPr>
        </p:nvSpPr>
        <p:spPr/>
        <p:txBody>
          <a:bodyPr/>
          <a:lstStyle/>
          <a:p>
            <a:fld id="{5608FAA9-A628-584D-9570-DCB0C54E87E0}" type="datetimeFigureOut">
              <a:rPr lang="en-US" smtClean="0"/>
              <a:t>7/15/2019</a:t>
            </a:fld>
            <a:endParaRPr lang="en-US"/>
          </a:p>
        </p:txBody>
      </p:sp>
      <p:sp>
        <p:nvSpPr>
          <p:cNvPr id="3" name="Footer Placeholder 2">
            <a:extLst>
              <a:ext uri="{FF2B5EF4-FFF2-40B4-BE49-F238E27FC236}">
                <a16:creationId xmlns:a16="http://schemas.microsoft.com/office/drawing/2014/main" id="{9644E2AC-2344-094F-9EE5-E2C7213999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124CF6-FA95-414C-8E28-4E136D8D8AD9}"/>
              </a:ext>
            </a:extLst>
          </p:cNvPr>
          <p:cNvSpPr>
            <a:spLocks noGrp="1"/>
          </p:cNvSpPr>
          <p:nvPr>
            <p:ph type="sldNum" sz="quarter" idx="12"/>
          </p:nvPr>
        </p:nvSpPr>
        <p:spPr/>
        <p:txBody>
          <a:bodyPr/>
          <a:lstStyle/>
          <a:p>
            <a:fld id="{A24C911B-EFAA-A140-B738-1A55CFD1AA84}" type="slidenum">
              <a:rPr lang="en-US" smtClean="0"/>
              <a:t>‹#›</a:t>
            </a:fld>
            <a:endParaRPr lang="en-US"/>
          </a:p>
        </p:txBody>
      </p:sp>
    </p:spTree>
    <p:extLst>
      <p:ext uri="{BB962C8B-B14F-4D97-AF65-F5344CB8AC3E}">
        <p14:creationId xmlns:p14="http://schemas.microsoft.com/office/powerpoint/2010/main" val="920441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A9E8E-021E-204B-95B4-CC088465A3B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0E98C18-1528-3548-BF63-1E562B048C2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E96F4E-8EA1-7C40-85E8-8531D969167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4A08226-757E-5446-BB7B-4CCAC4B0CB1F}"/>
              </a:ext>
            </a:extLst>
          </p:cNvPr>
          <p:cNvSpPr>
            <a:spLocks noGrp="1"/>
          </p:cNvSpPr>
          <p:nvPr>
            <p:ph type="dt" sz="half" idx="10"/>
          </p:nvPr>
        </p:nvSpPr>
        <p:spPr/>
        <p:txBody>
          <a:bodyPr/>
          <a:lstStyle/>
          <a:p>
            <a:fld id="{5608FAA9-A628-584D-9570-DCB0C54E87E0}" type="datetimeFigureOut">
              <a:rPr lang="en-US" smtClean="0"/>
              <a:t>7/15/2019</a:t>
            </a:fld>
            <a:endParaRPr lang="en-US"/>
          </a:p>
        </p:txBody>
      </p:sp>
      <p:sp>
        <p:nvSpPr>
          <p:cNvPr id="6" name="Footer Placeholder 5">
            <a:extLst>
              <a:ext uri="{FF2B5EF4-FFF2-40B4-BE49-F238E27FC236}">
                <a16:creationId xmlns:a16="http://schemas.microsoft.com/office/drawing/2014/main" id="{F2C3A0B7-BE9F-3A4A-A777-03F4D67A2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D5B488-629B-6F44-86B4-F737C8790B19}"/>
              </a:ext>
            </a:extLst>
          </p:cNvPr>
          <p:cNvSpPr>
            <a:spLocks noGrp="1"/>
          </p:cNvSpPr>
          <p:nvPr>
            <p:ph type="sldNum" sz="quarter" idx="12"/>
          </p:nvPr>
        </p:nvSpPr>
        <p:spPr/>
        <p:txBody>
          <a:bodyPr/>
          <a:lstStyle/>
          <a:p>
            <a:fld id="{A24C911B-EFAA-A140-B738-1A55CFD1AA84}" type="slidenum">
              <a:rPr lang="en-US" smtClean="0"/>
              <a:t>‹#›</a:t>
            </a:fld>
            <a:endParaRPr lang="en-US"/>
          </a:p>
        </p:txBody>
      </p:sp>
    </p:spTree>
    <p:extLst>
      <p:ext uri="{BB962C8B-B14F-4D97-AF65-F5344CB8AC3E}">
        <p14:creationId xmlns:p14="http://schemas.microsoft.com/office/powerpoint/2010/main" val="3644259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F5CE-4634-6144-A1C7-777AF3A3465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D1CE22C-F7E2-FE43-8EE7-26106A467A4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8FDFD24-29A0-CB40-A318-4BB63FD59A3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92F8078-53DE-6D41-9E1B-19E87C4A793D}"/>
              </a:ext>
            </a:extLst>
          </p:cNvPr>
          <p:cNvSpPr>
            <a:spLocks noGrp="1"/>
          </p:cNvSpPr>
          <p:nvPr>
            <p:ph type="dt" sz="half" idx="10"/>
          </p:nvPr>
        </p:nvSpPr>
        <p:spPr/>
        <p:txBody>
          <a:bodyPr/>
          <a:lstStyle/>
          <a:p>
            <a:fld id="{5608FAA9-A628-584D-9570-DCB0C54E87E0}" type="datetimeFigureOut">
              <a:rPr lang="en-US" smtClean="0"/>
              <a:t>7/15/2019</a:t>
            </a:fld>
            <a:endParaRPr lang="en-US"/>
          </a:p>
        </p:txBody>
      </p:sp>
      <p:sp>
        <p:nvSpPr>
          <p:cNvPr id="6" name="Footer Placeholder 5">
            <a:extLst>
              <a:ext uri="{FF2B5EF4-FFF2-40B4-BE49-F238E27FC236}">
                <a16:creationId xmlns:a16="http://schemas.microsoft.com/office/drawing/2014/main" id="{7E111833-7150-1F48-8C5C-6FE4139E8E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29590-0923-1B42-872B-794FBD412C23}"/>
              </a:ext>
            </a:extLst>
          </p:cNvPr>
          <p:cNvSpPr>
            <a:spLocks noGrp="1"/>
          </p:cNvSpPr>
          <p:nvPr>
            <p:ph type="sldNum" sz="quarter" idx="12"/>
          </p:nvPr>
        </p:nvSpPr>
        <p:spPr/>
        <p:txBody>
          <a:bodyPr/>
          <a:lstStyle/>
          <a:p>
            <a:fld id="{A24C911B-EFAA-A140-B738-1A55CFD1AA84}" type="slidenum">
              <a:rPr lang="en-US" smtClean="0"/>
              <a:t>‹#›</a:t>
            </a:fld>
            <a:endParaRPr lang="en-US"/>
          </a:p>
        </p:txBody>
      </p:sp>
    </p:spTree>
    <p:extLst>
      <p:ext uri="{BB962C8B-B14F-4D97-AF65-F5344CB8AC3E}">
        <p14:creationId xmlns:p14="http://schemas.microsoft.com/office/powerpoint/2010/main" val="427530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C3778266-94E0-EF4C-8F4D-E06EC0D8AE1F}" type="datetimeFigureOut">
              <a:rPr lang="en-US" smtClean="0"/>
              <a:pPr>
                <a:defRPr/>
              </a:pPr>
              <a:t>7/15/2019</a:t>
            </a:fld>
            <a:endParaRPr lang="en-US" dirty="0"/>
          </a:p>
        </p:txBody>
      </p:sp>
      <p:sp>
        <p:nvSpPr>
          <p:cNvPr id="6" name="Footer Placeholder 4"/>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b="0" i="0" dirty="0">
                <a:latin typeface="Calibri Light" panose="020F0302020204030204" pitchFamily="34" charset="0"/>
              </a:defRPr>
            </a:lvl1pPr>
          </a:lstStyle>
          <a:p>
            <a:pPr>
              <a:defRPr/>
            </a:pPr>
            <a:endParaRPr lang="en-US" dirty="0"/>
          </a:p>
        </p:txBody>
      </p:sp>
      <p:sp>
        <p:nvSpPr>
          <p:cNvPr id="7" name="Slide Number Placeholder 5"/>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3A548C5F-E1EE-A341-9872-077AED5062C4}" type="slidenum">
              <a:rPr lang="en-US" smtClean="0"/>
              <a:pPr>
                <a:defRPr/>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4418044"/>
            <a:ext cx="9144000" cy="72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78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8F1EA-B338-6348-A0A9-C904BE194B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9A68B1-FCF2-224F-BEAE-A818EF7B9BC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81B0A7-3A7F-234D-A71C-0918721FEB02}"/>
              </a:ext>
            </a:extLst>
          </p:cNvPr>
          <p:cNvSpPr>
            <a:spLocks noGrp="1"/>
          </p:cNvSpPr>
          <p:nvPr>
            <p:ph type="dt" sz="half" idx="10"/>
          </p:nvPr>
        </p:nvSpPr>
        <p:spPr/>
        <p:txBody>
          <a:bodyPr/>
          <a:lstStyle/>
          <a:p>
            <a:fld id="{5608FAA9-A628-584D-9570-DCB0C54E87E0}" type="datetimeFigureOut">
              <a:rPr lang="en-US" smtClean="0"/>
              <a:t>7/15/2019</a:t>
            </a:fld>
            <a:endParaRPr lang="en-US"/>
          </a:p>
        </p:txBody>
      </p:sp>
      <p:sp>
        <p:nvSpPr>
          <p:cNvPr id="5" name="Footer Placeholder 4">
            <a:extLst>
              <a:ext uri="{FF2B5EF4-FFF2-40B4-BE49-F238E27FC236}">
                <a16:creationId xmlns:a16="http://schemas.microsoft.com/office/drawing/2014/main" id="{7B1D4E6D-979B-E646-AEB3-1C28D8C37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56B71-0F2C-AD48-BB4C-0BE04E934841}"/>
              </a:ext>
            </a:extLst>
          </p:cNvPr>
          <p:cNvSpPr>
            <a:spLocks noGrp="1"/>
          </p:cNvSpPr>
          <p:nvPr>
            <p:ph type="sldNum" sz="quarter" idx="12"/>
          </p:nvPr>
        </p:nvSpPr>
        <p:spPr/>
        <p:txBody>
          <a:bodyPr/>
          <a:lstStyle/>
          <a:p>
            <a:fld id="{A24C911B-EFAA-A140-B738-1A55CFD1AA84}" type="slidenum">
              <a:rPr lang="en-US" smtClean="0"/>
              <a:t>‹#›</a:t>
            </a:fld>
            <a:endParaRPr lang="en-US"/>
          </a:p>
        </p:txBody>
      </p:sp>
    </p:spTree>
    <p:extLst>
      <p:ext uri="{BB962C8B-B14F-4D97-AF65-F5344CB8AC3E}">
        <p14:creationId xmlns:p14="http://schemas.microsoft.com/office/powerpoint/2010/main" val="3308022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E1F9B7-683C-D842-9898-C0DDF163F17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F8AC8C-85EE-824D-B4C0-E4994886EC8A}"/>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6329C-6AA0-724D-80AF-770112C8CCE6}"/>
              </a:ext>
            </a:extLst>
          </p:cNvPr>
          <p:cNvSpPr>
            <a:spLocks noGrp="1"/>
          </p:cNvSpPr>
          <p:nvPr>
            <p:ph type="dt" sz="half" idx="10"/>
          </p:nvPr>
        </p:nvSpPr>
        <p:spPr/>
        <p:txBody>
          <a:bodyPr/>
          <a:lstStyle/>
          <a:p>
            <a:fld id="{5608FAA9-A628-584D-9570-DCB0C54E87E0}" type="datetimeFigureOut">
              <a:rPr lang="en-US" smtClean="0"/>
              <a:t>7/15/2019</a:t>
            </a:fld>
            <a:endParaRPr lang="en-US"/>
          </a:p>
        </p:txBody>
      </p:sp>
      <p:sp>
        <p:nvSpPr>
          <p:cNvPr id="5" name="Footer Placeholder 4">
            <a:extLst>
              <a:ext uri="{FF2B5EF4-FFF2-40B4-BE49-F238E27FC236}">
                <a16:creationId xmlns:a16="http://schemas.microsoft.com/office/drawing/2014/main" id="{34607EEA-632F-8D42-8440-972E87AAC3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CE2EC-D92B-1541-B7BB-B4210093F524}"/>
              </a:ext>
            </a:extLst>
          </p:cNvPr>
          <p:cNvSpPr>
            <a:spLocks noGrp="1"/>
          </p:cNvSpPr>
          <p:nvPr>
            <p:ph type="sldNum" sz="quarter" idx="12"/>
          </p:nvPr>
        </p:nvSpPr>
        <p:spPr/>
        <p:txBody>
          <a:bodyPr/>
          <a:lstStyle/>
          <a:p>
            <a:fld id="{A24C911B-EFAA-A140-B738-1A55CFD1AA84}" type="slidenum">
              <a:rPr lang="en-US" smtClean="0"/>
              <a:t>‹#›</a:t>
            </a:fld>
            <a:endParaRPr lang="en-US"/>
          </a:p>
        </p:txBody>
      </p:sp>
    </p:spTree>
    <p:extLst>
      <p:ext uri="{BB962C8B-B14F-4D97-AF65-F5344CB8AC3E}">
        <p14:creationId xmlns:p14="http://schemas.microsoft.com/office/powerpoint/2010/main" val="1219930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E23D5C5B-37A5-2B4C-AF91-5B7C93F66D90}" type="datetimeFigureOut">
              <a:rPr lang="en-US" smtClean="0"/>
              <a:pPr>
                <a:defRPr/>
              </a:pPr>
              <a:t>7/15/2019</a:t>
            </a:fld>
            <a:endParaRPr lang="en-US" dirty="0"/>
          </a:p>
        </p:txBody>
      </p:sp>
      <p:sp>
        <p:nvSpPr>
          <p:cNvPr id="6" name="Footer Placeholder 4"/>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b="0" i="0" dirty="0">
                <a:latin typeface="Calibri Light" panose="020F0302020204030204" pitchFamily="34" charset="0"/>
              </a:defRPr>
            </a:lvl1pPr>
          </a:lstStyle>
          <a:p>
            <a:pPr>
              <a:defRPr/>
            </a:pPr>
            <a:endParaRPr lang="en-US" dirty="0"/>
          </a:p>
        </p:txBody>
      </p:sp>
      <p:sp>
        <p:nvSpPr>
          <p:cNvPr id="7" name="Slide Number Placeholder 5"/>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C2A020FB-706C-D748-BDCB-93BC392AEA05}" type="slidenum">
              <a:rPr lang="en-US" smtClean="0"/>
              <a:pPr>
                <a:defRPr/>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4418044"/>
            <a:ext cx="9144000" cy="72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46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4D1A1A26-6338-5846-89C8-A4E45B51E0E4}" type="datetimeFigureOut">
              <a:rPr lang="en-US" smtClean="0"/>
              <a:pPr>
                <a:defRPr/>
              </a:pPr>
              <a:t>7/15/2019</a:t>
            </a:fld>
            <a:endParaRPr lang="en-US" dirty="0"/>
          </a:p>
        </p:txBody>
      </p:sp>
      <p:sp>
        <p:nvSpPr>
          <p:cNvPr id="7" name="Footer Placeholder 5"/>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b="0" i="0" dirty="0">
                <a:latin typeface="Calibri Light" panose="020F0302020204030204" pitchFamily="34" charset="0"/>
              </a:defRPr>
            </a:lvl1pPr>
          </a:lstStyle>
          <a:p>
            <a:pPr>
              <a:defRPr/>
            </a:pPr>
            <a:endParaRPr lang="en-US" dirty="0"/>
          </a:p>
        </p:txBody>
      </p:sp>
      <p:sp>
        <p:nvSpPr>
          <p:cNvPr id="8" name="Slide Number Placeholder 6"/>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896D883B-B73C-514E-863C-DA07A3AE14FB}" type="slidenum">
              <a:rPr lang="en-US" smtClean="0"/>
              <a:pPr>
                <a:defRPr/>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4418044"/>
            <a:ext cx="9144000" cy="72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666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E7E98E93-EE7C-014F-A1D1-C7BBEF695864}" type="datetimeFigureOut">
              <a:rPr lang="en-US" smtClean="0"/>
              <a:pPr>
                <a:defRPr/>
              </a:pPr>
              <a:t>7/15/2019</a:t>
            </a:fld>
            <a:endParaRPr lang="en-US" dirty="0"/>
          </a:p>
        </p:txBody>
      </p:sp>
      <p:sp>
        <p:nvSpPr>
          <p:cNvPr id="9" name="Footer Placeholder 7"/>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b="0" i="0" dirty="0">
                <a:latin typeface="Calibri Light" panose="020F0302020204030204" pitchFamily="34" charset="0"/>
              </a:defRPr>
            </a:lvl1pPr>
          </a:lstStyle>
          <a:p>
            <a:pPr>
              <a:defRPr/>
            </a:pPr>
            <a:endParaRPr lang="en-US" dirty="0"/>
          </a:p>
        </p:txBody>
      </p:sp>
      <p:sp>
        <p:nvSpPr>
          <p:cNvPr id="10" name="Slide Number Placeholder 8"/>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9F823074-C3FB-AF48-962A-9909C27E601E}" type="slidenum">
              <a:rPr lang="en-US" smtClean="0"/>
              <a:pPr>
                <a:defRPr/>
              </a:pPr>
              <a:t>‹#›</a:t>
            </a:fld>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4418044"/>
            <a:ext cx="9144000" cy="72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406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A1BB51F9-8BEC-484D-85CB-45A0DE713928}" type="datetimeFigureOut">
              <a:rPr lang="en-US" smtClean="0"/>
              <a:pPr>
                <a:defRPr/>
              </a:pPr>
              <a:t>7/15/2019</a:t>
            </a:fld>
            <a:endParaRPr lang="en-US" dirty="0"/>
          </a:p>
        </p:txBody>
      </p:sp>
      <p:sp>
        <p:nvSpPr>
          <p:cNvPr id="5" name="Footer Placeholder 3"/>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b="0" i="0" dirty="0">
                <a:latin typeface="Calibri Light" panose="020F0302020204030204" pitchFamily="34" charset="0"/>
              </a:defRPr>
            </a:lvl1pPr>
          </a:lstStyle>
          <a:p>
            <a:pPr>
              <a:defRPr/>
            </a:pPr>
            <a:endParaRPr lang="en-US" dirty="0"/>
          </a:p>
        </p:txBody>
      </p:sp>
      <p:sp>
        <p:nvSpPr>
          <p:cNvPr id="6" name="Slide Number Placeholder 4"/>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7EA434D6-62F0-3D4B-9D14-FC0154A3B16C}" type="slidenum">
              <a:rPr lang="en-US" smtClean="0"/>
              <a:pPr>
                <a:defRPr/>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4418044"/>
            <a:ext cx="9144000" cy="72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362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4B44BA73-E49C-6B42-B137-563BA9FD5F3B}" type="datetimeFigureOut">
              <a:rPr lang="en-US" smtClean="0"/>
              <a:pPr>
                <a:defRPr/>
              </a:pPr>
              <a:t>7/15/2019</a:t>
            </a:fld>
            <a:endParaRPr lang="en-US" dirty="0"/>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b="0" i="0" dirty="0">
                <a:latin typeface="Calibri Light" panose="020F0302020204030204" pitchFamily="34" charset="0"/>
              </a:defRPr>
            </a:lvl1pPr>
          </a:lstStyle>
          <a:p>
            <a:pPr>
              <a:defRPr/>
            </a:pPr>
            <a:endParaRPr lang="en-US" dirty="0"/>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13E40573-DD6B-8B46-A92C-CE30148FA4EF}" type="slidenum">
              <a:rPr lang="en-US" smtClean="0"/>
              <a:pPr>
                <a:defRPr/>
              </a:pPr>
              <a:t>‹#›</a:t>
            </a:fld>
            <a:endParaRPr lang="en-US" dirty="0"/>
          </a:p>
        </p:txBody>
      </p:sp>
    </p:spTree>
    <p:extLst>
      <p:ext uri="{BB962C8B-B14F-4D97-AF65-F5344CB8AC3E}">
        <p14:creationId xmlns:p14="http://schemas.microsoft.com/office/powerpoint/2010/main" val="1190445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418013"/>
            <a:ext cx="9144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Date Placeholder 4"/>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A09F88D8-D49E-2348-8302-670710B3149F}" type="datetimeFigureOut">
              <a:rPr lang="en-US" smtClean="0"/>
              <a:pPr>
                <a:defRPr/>
              </a:pPr>
              <a:t>7/15/2019</a:t>
            </a:fld>
            <a:endParaRPr lang="en-US" dirty="0"/>
          </a:p>
        </p:txBody>
      </p:sp>
      <p:sp>
        <p:nvSpPr>
          <p:cNvPr id="7" name="Footer Placeholder 5"/>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b="0" i="0" dirty="0">
                <a:latin typeface="Calibri Light" panose="020F0302020204030204" pitchFamily="34" charset="0"/>
              </a:defRPr>
            </a:lvl1pPr>
          </a:lstStyle>
          <a:p>
            <a:pPr>
              <a:defRPr/>
            </a:pPr>
            <a:endParaRPr lang="en-US" dirty="0"/>
          </a:p>
        </p:txBody>
      </p:sp>
      <p:sp>
        <p:nvSpPr>
          <p:cNvPr id="8" name="Slide Number Placeholder 6"/>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32C6BE84-73FC-F740-92C8-8937BBEDB770}" type="slidenum">
              <a:rPr lang="en-US" smtClean="0"/>
              <a:pPr>
                <a:defRPr/>
              </a:pPr>
              <a:t>‹#›</a:t>
            </a:fld>
            <a:endParaRPr lang="en-US" dirty="0"/>
          </a:p>
        </p:txBody>
      </p:sp>
    </p:spTree>
    <p:extLst>
      <p:ext uri="{BB962C8B-B14F-4D97-AF65-F5344CB8AC3E}">
        <p14:creationId xmlns:p14="http://schemas.microsoft.com/office/powerpoint/2010/main" val="1863594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418013"/>
            <a:ext cx="9144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Date Placeholder 4"/>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BCCC82B1-B8EB-EA44-85C7-9F7032034D8E}" type="datetimeFigureOut">
              <a:rPr lang="en-US" smtClean="0"/>
              <a:pPr>
                <a:defRPr/>
              </a:pPr>
              <a:t>7/15/2019</a:t>
            </a:fld>
            <a:endParaRPr lang="en-US" dirty="0"/>
          </a:p>
        </p:txBody>
      </p:sp>
      <p:sp>
        <p:nvSpPr>
          <p:cNvPr id="7" name="Footer Placeholder 5"/>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b="0" i="0" dirty="0">
                <a:latin typeface="Calibri Light" panose="020F0302020204030204" pitchFamily="34" charset="0"/>
              </a:defRPr>
            </a:lvl1pPr>
          </a:lstStyle>
          <a:p>
            <a:pPr>
              <a:defRPr/>
            </a:pPr>
            <a:endParaRPr lang="en-US" dirty="0"/>
          </a:p>
        </p:txBody>
      </p:sp>
      <p:sp>
        <p:nvSpPr>
          <p:cNvPr id="8" name="Slide Number Placeholder 6"/>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b="0" i="0">
                <a:latin typeface="Calibri Light" panose="020F0302020204030204" pitchFamily="34" charset="0"/>
              </a:defRPr>
            </a:lvl1pPr>
          </a:lstStyle>
          <a:p>
            <a:pPr>
              <a:defRPr/>
            </a:pPr>
            <a:fld id="{09E47E1A-B195-2640-9046-86C6AE883CBC}" type="slidenum">
              <a:rPr lang="en-US" smtClean="0"/>
              <a:pPr>
                <a:defRPr/>
              </a:pPr>
              <a:t>‹#›</a:t>
            </a:fld>
            <a:endParaRPr lang="en-US" dirty="0"/>
          </a:p>
        </p:txBody>
      </p:sp>
    </p:spTree>
    <p:extLst>
      <p:ext uri="{BB962C8B-B14F-4D97-AF65-F5344CB8AC3E}">
        <p14:creationId xmlns:p14="http://schemas.microsoft.com/office/powerpoint/2010/main" val="378761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3" name="Text Placeholder 2"/>
          <p:cNvSpPr>
            <a:spLocks noGrp="1"/>
          </p:cNvSpPr>
          <p:nvPr>
            <p:ph type="body" idx="1"/>
          </p:nvPr>
        </p:nvSpPr>
        <p:spPr>
          <a:xfrm>
            <a:off x="628650" y="1370013"/>
            <a:ext cx="7886700" cy="289718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txStyles>
    <p:titleStyle>
      <a:lvl1pPr algn="l" defTabSz="685800" rtl="0" eaLnBrk="1" fontAlgn="base" hangingPunct="1">
        <a:lnSpc>
          <a:spcPct val="90000"/>
        </a:lnSpc>
        <a:spcBef>
          <a:spcPct val="0"/>
        </a:spcBef>
        <a:spcAft>
          <a:spcPct val="0"/>
        </a:spcAft>
        <a:defRPr sz="3300" b="1" i="0" kern="1200">
          <a:solidFill>
            <a:srgbClr val="990000"/>
          </a:solidFill>
          <a:latin typeface="Calibri Light" panose="020F0302020204030204" pitchFamily="34" charset="0"/>
          <a:ea typeface="+mj-ea"/>
          <a:cs typeface="Calibri Light" panose="020F0302020204030204" pitchFamily="34" charset="0"/>
        </a:defRPr>
      </a:lvl1pPr>
      <a:lvl2pPr algn="l" defTabSz="685800" rtl="0" eaLnBrk="1" fontAlgn="base" hangingPunct="1">
        <a:lnSpc>
          <a:spcPct val="90000"/>
        </a:lnSpc>
        <a:spcBef>
          <a:spcPct val="0"/>
        </a:spcBef>
        <a:spcAft>
          <a:spcPct val="0"/>
        </a:spcAft>
        <a:defRPr sz="3300" b="1">
          <a:solidFill>
            <a:srgbClr val="990000"/>
          </a:solidFill>
          <a:latin typeface="Arial" charset="0"/>
        </a:defRPr>
      </a:lvl2pPr>
      <a:lvl3pPr algn="l" defTabSz="685800" rtl="0" eaLnBrk="1" fontAlgn="base" hangingPunct="1">
        <a:lnSpc>
          <a:spcPct val="90000"/>
        </a:lnSpc>
        <a:spcBef>
          <a:spcPct val="0"/>
        </a:spcBef>
        <a:spcAft>
          <a:spcPct val="0"/>
        </a:spcAft>
        <a:defRPr sz="3300" b="1">
          <a:solidFill>
            <a:srgbClr val="990000"/>
          </a:solidFill>
          <a:latin typeface="Arial" charset="0"/>
        </a:defRPr>
      </a:lvl3pPr>
      <a:lvl4pPr algn="l" defTabSz="685800" rtl="0" eaLnBrk="1" fontAlgn="base" hangingPunct="1">
        <a:lnSpc>
          <a:spcPct val="90000"/>
        </a:lnSpc>
        <a:spcBef>
          <a:spcPct val="0"/>
        </a:spcBef>
        <a:spcAft>
          <a:spcPct val="0"/>
        </a:spcAft>
        <a:defRPr sz="3300" b="1">
          <a:solidFill>
            <a:srgbClr val="990000"/>
          </a:solidFill>
          <a:latin typeface="Arial" charset="0"/>
        </a:defRPr>
      </a:lvl4pPr>
      <a:lvl5pPr algn="l" defTabSz="685800" rtl="0" eaLnBrk="1" fontAlgn="base" hangingPunct="1">
        <a:lnSpc>
          <a:spcPct val="90000"/>
        </a:lnSpc>
        <a:spcBef>
          <a:spcPct val="0"/>
        </a:spcBef>
        <a:spcAft>
          <a:spcPct val="0"/>
        </a:spcAft>
        <a:defRPr sz="3300" b="1">
          <a:solidFill>
            <a:srgbClr val="990000"/>
          </a:solidFill>
          <a:latin typeface="Arial" charset="0"/>
        </a:defRPr>
      </a:lvl5pPr>
      <a:lvl6pPr marL="457200" algn="l" defTabSz="685800" rtl="0" eaLnBrk="1" fontAlgn="base" hangingPunct="1">
        <a:lnSpc>
          <a:spcPct val="90000"/>
        </a:lnSpc>
        <a:spcBef>
          <a:spcPct val="0"/>
        </a:spcBef>
        <a:spcAft>
          <a:spcPct val="0"/>
        </a:spcAft>
        <a:defRPr sz="3300" b="1">
          <a:solidFill>
            <a:srgbClr val="990000"/>
          </a:solidFill>
          <a:latin typeface="Arial" charset="0"/>
        </a:defRPr>
      </a:lvl6pPr>
      <a:lvl7pPr marL="914400" algn="l" defTabSz="685800" rtl="0" eaLnBrk="1" fontAlgn="base" hangingPunct="1">
        <a:lnSpc>
          <a:spcPct val="90000"/>
        </a:lnSpc>
        <a:spcBef>
          <a:spcPct val="0"/>
        </a:spcBef>
        <a:spcAft>
          <a:spcPct val="0"/>
        </a:spcAft>
        <a:defRPr sz="3300" b="1">
          <a:solidFill>
            <a:srgbClr val="990000"/>
          </a:solidFill>
          <a:latin typeface="Arial" charset="0"/>
        </a:defRPr>
      </a:lvl7pPr>
      <a:lvl8pPr marL="1371600" algn="l" defTabSz="685800" rtl="0" eaLnBrk="1" fontAlgn="base" hangingPunct="1">
        <a:lnSpc>
          <a:spcPct val="90000"/>
        </a:lnSpc>
        <a:spcBef>
          <a:spcPct val="0"/>
        </a:spcBef>
        <a:spcAft>
          <a:spcPct val="0"/>
        </a:spcAft>
        <a:defRPr sz="3300" b="1">
          <a:solidFill>
            <a:srgbClr val="990000"/>
          </a:solidFill>
          <a:latin typeface="Arial" charset="0"/>
        </a:defRPr>
      </a:lvl8pPr>
      <a:lvl9pPr marL="1828800" algn="l" defTabSz="685800" rtl="0" eaLnBrk="1" fontAlgn="base" hangingPunct="1">
        <a:lnSpc>
          <a:spcPct val="90000"/>
        </a:lnSpc>
        <a:spcBef>
          <a:spcPct val="0"/>
        </a:spcBef>
        <a:spcAft>
          <a:spcPct val="0"/>
        </a:spcAft>
        <a:defRPr sz="3300" b="1">
          <a:solidFill>
            <a:srgbClr val="990000"/>
          </a:solidFill>
          <a:latin typeface="Arial" charset="0"/>
        </a:defRPr>
      </a:lvl9pPr>
    </p:titleStyle>
    <p:bodyStyle>
      <a:lvl1pPr marL="171450" indent="-171450" algn="l" defTabSz="685800" rtl="0" eaLnBrk="1" fontAlgn="base" hangingPunct="1">
        <a:lnSpc>
          <a:spcPct val="90000"/>
        </a:lnSpc>
        <a:spcBef>
          <a:spcPts val="750"/>
        </a:spcBef>
        <a:spcAft>
          <a:spcPct val="0"/>
        </a:spcAft>
        <a:buFont typeface="Arial" charset="0"/>
        <a:buChar char="•"/>
        <a:defRPr sz="2100" b="0" i="0" kern="1200">
          <a:solidFill>
            <a:schemeClr val="tx1"/>
          </a:solidFill>
          <a:latin typeface="Calibri Light" panose="020F0302020204030204" pitchFamily="34" charset="0"/>
          <a:ea typeface="+mn-ea"/>
          <a:cs typeface="Calibri Light" panose="020F0302020204030204" pitchFamily="34" charset="0"/>
        </a:defRPr>
      </a:lvl1pPr>
      <a:lvl2pPr marL="514350" indent="-171450" algn="l" defTabSz="685800" rtl="0" eaLnBrk="1" fontAlgn="base" hangingPunct="1">
        <a:lnSpc>
          <a:spcPct val="90000"/>
        </a:lnSpc>
        <a:spcBef>
          <a:spcPts val="375"/>
        </a:spcBef>
        <a:spcAft>
          <a:spcPct val="0"/>
        </a:spcAft>
        <a:buFont typeface="Arial" charset="0"/>
        <a:buChar char="•"/>
        <a:defRPr b="0" i="0" kern="1200">
          <a:solidFill>
            <a:schemeClr val="tx1"/>
          </a:solidFill>
          <a:latin typeface="Calibri Light" panose="020F0302020204030204" pitchFamily="34" charset="0"/>
          <a:ea typeface="+mn-ea"/>
          <a:cs typeface="Calibri Light" panose="020F0302020204030204" pitchFamily="34" charset="0"/>
        </a:defRPr>
      </a:lvl2pPr>
      <a:lvl3pPr marL="857250" indent="-171450" algn="l" defTabSz="685800" rtl="0" eaLnBrk="1" fontAlgn="base" hangingPunct="1">
        <a:lnSpc>
          <a:spcPct val="90000"/>
        </a:lnSpc>
        <a:spcBef>
          <a:spcPts val="375"/>
        </a:spcBef>
        <a:spcAft>
          <a:spcPct val="0"/>
        </a:spcAft>
        <a:buFont typeface="Arial" charset="0"/>
        <a:buChar char="•"/>
        <a:defRPr sz="1500" b="0" i="0" kern="1200">
          <a:solidFill>
            <a:schemeClr val="tx1"/>
          </a:solidFill>
          <a:latin typeface="Calibri Light" panose="020F0302020204030204" pitchFamily="34" charset="0"/>
          <a:ea typeface="+mn-ea"/>
          <a:cs typeface="Calibri Light" panose="020F0302020204030204" pitchFamily="34" charset="0"/>
        </a:defRPr>
      </a:lvl3pPr>
      <a:lvl4pPr marL="1200150" indent="-171450" algn="l" defTabSz="685800" rtl="0" eaLnBrk="1" fontAlgn="base" hangingPunct="1">
        <a:lnSpc>
          <a:spcPct val="90000"/>
        </a:lnSpc>
        <a:spcBef>
          <a:spcPts val="375"/>
        </a:spcBef>
        <a:spcAft>
          <a:spcPct val="0"/>
        </a:spcAft>
        <a:buFont typeface="Arial" charset="0"/>
        <a:buChar char="•"/>
        <a:defRPr sz="1300" b="0" i="0" kern="1200">
          <a:solidFill>
            <a:schemeClr val="tx1"/>
          </a:solidFill>
          <a:latin typeface="Calibri Light" panose="020F0302020204030204" pitchFamily="34" charset="0"/>
          <a:ea typeface="+mn-ea"/>
          <a:cs typeface="Calibri Light" panose="020F0302020204030204" pitchFamily="34" charset="0"/>
        </a:defRPr>
      </a:lvl4pPr>
      <a:lvl5pPr marL="1543050" indent="-171450" algn="l" defTabSz="685800" rtl="0" eaLnBrk="1" fontAlgn="base" hangingPunct="1">
        <a:lnSpc>
          <a:spcPct val="90000"/>
        </a:lnSpc>
        <a:spcBef>
          <a:spcPts val="375"/>
        </a:spcBef>
        <a:spcAft>
          <a:spcPct val="0"/>
        </a:spcAft>
        <a:buFont typeface="Arial" charset="0"/>
        <a:buChar char="•"/>
        <a:defRPr sz="1300" b="0" i="0" kern="1200">
          <a:solidFill>
            <a:schemeClr val="tx1"/>
          </a:solidFill>
          <a:latin typeface="Calibri Light" panose="020F0302020204030204" pitchFamily="34" charset="0"/>
          <a:ea typeface="+mn-ea"/>
          <a:cs typeface="Calibri Light" panose="020F03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A093DE-41E2-0947-9E41-198C34187BD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1E45F1-7CAC-5746-B0AF-1AF512D1E69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6842AE-060A-1A4C-8686-D416D07006B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Calibri Light" panose="020F0302020204030204" pitchFamily="34" charset="0"/>
              </a:defRPr>
            </a:lvl1pPr>
          </a:lstStyle>
          <a:p>
            <a:fld id="{5608FAA9-A628-584D-9570-DCB0C54E87E0}" type="datetimeFigureOut">
              <a:rPr lang="en-US" smtClean="0"/>
              <a:pPr/>
              <a:t>7/15/2019</a:t>
            </a:fld>
            <a:endParaRPr lang="en-US" dirty="0"/>
          </a:p>
        </p:txBody>
      </p:sp>
      <p:sp>
        <p:nvSpPr>
          <p:cNvPr id="5" name="Footer Placeholder 4">
            <a:extLst>
              <a:ext uri="{FF2B5EF4-FFF2-40B4-BE49-F238E27FC236}">
                <a16:creationId xmlns:a16="http://schemas.microsoft.com/office/drawing/2014/main" id="{474766AC-D40D-CF4D-A4C7-F84534C2FC5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Calibri Light" panose="020F0302020204030204" pitchFamily="34" charset="0"/>
              </a:defRPr>
            </a:lvl1pPr>
          </a:lstStyle>
          <a:p>
            <a:endParaRPr lang="en-US" dirty="0"/>
          </a:p>
        </p:txBody>
      </p:sp>
      <p:sp>
        <p:nvSpPr>
          <p:cNvPr id="6" name="Slide Number Placeholder 5">
            <a:extLst>
              <a:ext uri="{FF2B5EF4-FFF2-40B4-BE49-F238E27FC236}">
                <a16:creationId xmlns:a16="http://schemas.microsoft.com/office/drawing/2014/main" id="{D93683B7-D614-0E46-B184-DA688EFC4B0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Calibri Light" panose="020F0302020204030204" pitchFamily="34" charset="0"/>
              </a:defRPr>
            </a:lvl1pPr>
          </a:lstStyle>
          <a:p>
            <a:fld id="{A24C911B-EFAA-A140-B738-1A55CFD1AA84}" type="slidenum">
              <a:rPr lang="en-US" smtClean="0"/>
              <a:pPr/>
              <a:t>‹#›</a:t>
            </a:fld>
            <a:endParaRPr lang="en-US" dirty="0"/>
          </a:p>
        </p:txBody>
      </p:sp>
    </p:spTree>
    <p:extLst>
      <p:ext uri="{BB962C8B-B14F-4D97-AF65-F5344CB8AC3E}">
        <p14:creationId xmlns:p14="http://schemas.microsoft.com/office/powerpoint/2010/main" val="206170367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4"/>
          <p:cNvGrpSpPr>
            <a:grpSpLocks/>
          </p:cNvGrpSpPr>
          <p:nvPr/>
        </p:nvGrpSpPr>
        <p:grpSpPr bwMode="auto">
          <a:xfrm>
            <a:off x="387180" y="0"/>
            <a:ext cx="950913" cy="2767013"/>
            <a:chOff x="633305" y="-72571"/>
            <a:chExt cx="950609" cy="2766507"/>
          </a:xfrm>
        </p:grpSpPr>
        <p:sp>
          <p:nvSpPr>
            <p:cNvPr id="6" name="Rectangle 5"/>
            <p:cNvSpPr/>
            <p:nvPr/>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83" eaLnBrk="1" fontAlgn="auto" hangingPunct="1">
                <a:spcBef>
                  <a:spcPts val="0"/>
                </a:spcBef>
                <a:spcAft>
                  <a:spcPts val="0"/>
                </a:spcAft>
                <a:defRPr/>
              </a:pPr>
              <a:endParaRPr lang="en-US" sz="1350" dirty="0">
                <a:latin typeface="Calibri Light" panose="020F0302020204030204" pitchFamily="34" charset="0"/>
              </a:endParaRPr>
            </a:p>
          </p:txBody>
        </p:sp>
        <p:pic>
          <p:nvPicPr>
            <p:cNvPr id="13316" name="Picture 6" descr="trident.eps"/>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8009" y="1730375"/>
              <a:ext cx="634481" cy="80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4" name="Title 1"/>
          <p:cNvSpPr txBox="1">
            <a:spLocks/>
          </p:cNvSpPr>
          <p:nvPr/>
        </p:nvSpPr>
        <p:spPr bwMode="auto">
          <a:xfrm>
            <a:off x="1492846" y="873703"/>
            <a:ext cx="7484898" cy="155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sz="1300">
                <a:solidFill>
                  <a:schemeClr val="tx1"/>
                </a:solidFill>
                <a:latin typeface="Arial" charset="0"/>
              </a:defRPr>
            </a:lvl1pPr>
            <a:lvl2pPr marL="742950" indent="-285750" defTabSz="685800">
              <a:defRPr sz="1300">
                <a:solidFill>
                  <a:schemeClr val="tx1"/>
                </a:solidFill>
                <a:latin typeface="Arial" charset="0"/>
              </a:defRPr>
            </a:lvl2pPr>
            <a:lvl3pPr marL="1143000" indent="-228600" defTabSz="685800">
              <a:defRPr sz="1300">
                <a:solidFill>
                  <a:schemeClr val="tx1"/>
                </a:solidFill>
                <a:latin typeface="Arial" charset="0"/>
              </a:defRPr>
            </a:lvl3pPr>
            <a:lvl4pPr marL="1600200" indent="-228600" defTabSz="685800">
              <a:defRPr sz="1300">
                <a:solidFill>
                  <a:schemeClr val="tx1"/>
                </a:solidFill>
                <a:latin typeface="Arial" charset="0"/>
              </a:defRPr>
            </a:lvl4pPr>
            <a:lvl5pPr marL="2057400" indent="-228600" defTabSz="685800">
              <a:defRPr sz="1300">
                <a:solidFill>
                  <a:schemeClr val="tx1"/>
                </a:solidFill>
                <a:latin typeface="Arial" charset="0"/>
              </a:defRPr>
            </a:lvl5pPr>
            <a:lvl6pPr marL="2514600" indent="-228600" defTabSz="685800" fontAlgn="base">
              <a:spcBef>
                <a:spcPct val="0"/>
              </a:spcBef>
              <a:spcAft>
                <a:spcPct val="0"/>
              </a:spcAft>
              <a:defRPr sz="1300">
                <a:solidFill>
                  <a:schemeClr val="tx1"/>
                </a:solidFill>
                <a:latin typeface="Arial" charset="0"/>
              </a:defRPr>
            </a:lvl6pPr>
            <a:lvl7pPr marL="2971800" indent="-228600" defTabSz="685800" fontAlgn="base">
              <a:spcBef>
                <a:spcPct val="0"/>
              </a:spcBef>
              <a:spcAft>
                <a:spcPct val="0"/>
              </a:spcAft>
              <a:defRPr sz="1300">
                <a:solidFill>
                  <a:schemeClr val="tx1"/>
                </a:solidFill>
                <a:latin typeface="Arial" charset="0"/>
              </a:defRPr>
            </a:lvl7pPr>
            <a:lvl8pPr marL="3429000" indent="-228600" defTabSz="685800" fontAlgn="base">
              <a:spcBef>
                <a:spcPct val="0"/>
              </a:spcBef>
              <a:spcAft>
                <a:spcPct val="0"/>
              </a:spcAft>
              <a:defRPr sz="1300">
                <a:solidFill>
                  <a:schemeClr val="tx1"/>
                </a:solidFill>
                <a:latin typeface="Arial" charset="0"/>
              </a:defRPr>
            </a:lvl8pPr>
            <a:lvl9pPr marL="3886200" indent="-228600" defTabSz="685800" fontAlgn="base">
              <a:spcBef>
                <a:spcPct val="0"/>
              </a:spcBef>
              <a:spcAft>
                <a:spcPct val="0"/>
              </a:spcAft>
              <a:defRPr sz="1300">
                <a:solidFill>
                  <a:schemeClr val="tx1"/>
                </a:solidFill>
                <a:latin typeface="Arial" charset="0"/>
              </a:defRPr>
            </a:lvl9pPr>
          </a:lstStyle>
          <a:p>
            <a:pPr eaLnBrk="1" hangingPunct="1">
              <a:lnSpc>
                <a:spcPct val="90000"/>
              </a:lnSpc>
              <a:spcBef>
                <a:spcPts val="750"/>
              </a:spcBef>
            </a:pPr>
            <a:r>
              <a:rPr lang="en-US" altLang="en-US" sz="3600" b="1" dirty="0">
                <a:latin typeface="Calibri Light" panose="020F0302020204030204" pitchFamily="34" charset="0"/>
                <a:cs typeface="Calibri Light" panose="020F0302020204030204" pitchFamily="34" charset="0"/>
              </a:rPr>
              <a:t>Artificial Intelligence and</a:t>
            </a:r>
          </a:p>
          <a:p>
            <a:pPr eaLnBrk="1" hangingPunct="1">
              <a:lnSpc>
                <a:spcPct val="90000"/>
              </a:lnSpc>
              <a:spcBef>
                <a:spcPts val="750"/>
              </a:spcBef>
            </a:pPr>
            <a:r>
              <a:rPr lang="en-US" altLang="en-US" sz="3600" b="1" dirty="0">
                <a:latin typeface="Calibri Light" panose="020F0302020204030204" pitchFamily="34" charset="0"/>
                <a:cs typeface="Calibri Light" panose="020F0302020204030204" pitchFamily="34" charset="0"/>
              </a:rPr>
              <a:t>Trusted Microelectronics </a:t>
            </a:r>
          </a:p>
          <a:p>
            <a:pPr eaLnBrk="1" hangingPunct="1">
              <a:lnSpc>
                <a:spcPct val="90000"/>
              </a:lnSpc>
              <a:spcBef>
                <a:spcPts val="750"/>
              </a:spcBef>
            </a:pPr>
            <a:endParaRPr lang="en-US" altLang="en-US" sz="1400" b="1" dirty="0">
              <a:latin typeface="Calibri Light" panose="020F0302020204030204" pitchFamily="34" charset="0"/>
              <a:cs typeface="Calibri Light" panose="020F0302020204030204" pitchFamily="34" charset="0"/>
            </a:endParaRPr>
          </a:p>
          <a:p>
            <a:pPr eaLnBrk="1" hangingPunct="1">
              <a:lnSpc>
                <a:spcPct val="90000"/>
              </a:lnSpc>
              <a:spcBef>
                <a:spcPts val="750"/>
              </a:spcBef>
            </a:pPr>
            <a:r>
              <a:rPr lang="en-US" altLang="en-US" sz="3600" b="1" dirty="0">
                <a:latin typeface="Calibri Light" panose="020F0302020204030204" pitchFamily="34" charset="0"/>
                <a:cs typeface="Calibri Light" panose="020F0302020204030204" pitchFamily="34" charset="0"/>
              </a:rPr>
              <a:t>	</a:t>
            </a:r>
          </a:p>
          <a:p>
            <a:pPr eaLnBrk="1" hangingPunct="1">
              <a:lnSpc>
                <a:spcPct val="90000"/>
              </a:lnSpc>
              <a:spcBef>
                <a:spcPts val="750"/>
              </a:spcBef>
            </a:pPr>
            <a:endParaRPr lang="en-US" altLang="en-US" sz="2400" b="1" dirty="0">
              <a:latin typeface="Calibri Light" panose="020F0302020204030204" pitchFamily="34" charset="0"/>
              <a:cs typeface="Calibri Light" panose="020F0302020204030204" pitchFamily="34" charset="0"/>
            </a:endParaRPr>
          </a:p>
          <a:p>
            <a:pPr eaLnBrk="1" hangingPunct="1">
              <a:lnSpc>
                <a:spcPct val="90000"/>
              </a:lnSpc>
              <a:spcBef>
                <a:spcPts val="750"/>
              </a:spcBef>
            </a:pPr>
            <a:r>
              <a:rPr lang="en-US" altLang="en-US" sz="2400" b="1" dirty="0">
                <a:latin typeface="Calibri Light" panose="020F0302020204030204" pitchFamily="34" charset="0"/>
                <a:cs typeface="Calibri Light" panose="020F0302020204030204" pitchFamily="34" charset="0"/>
              </a:rPr>
              <a:t>David Crandall</a:t>
            </a:r>
          </a:p>
          <a:p>
            <a:pPr eaLnBrk="1" hangingPunct="1">
              <a:lnSpc>
                <a:spcPct val="90000"/>
              </a:lnSpc>
              <a:spcBef>
                <a:spcPts val="750"/>
              </a:spcBef>
            </a:pPr>
            <a:r>
              <a:rPr lang="en-US" altLang="en-US" sz="2400" dirty="0">
                <a:latin typeface="Calibri Light" panose="020F0302020204030204" pitchFamily="34" charset="0"/>
                <a:cs typeface="Calibri Light" panose="020F0302020204030204" pitchFamily="34" charset="0"/>
              </a:rPr>
              <a:t>School of Informatics, Computing, and Engineering</a:t>
            </a:r>
            <a:br>
              <a:rPr lang="en-US" altLang="en-US" sz="2400" dirty="0">
                <a:latin typeface="Calibri Light" panose="020F0302020204030204" pitchFamily="34" charset="0"/>
                <a:cs typeface="Calibri Light" panose="020F0302020204030204" pitchFamily="34" charset="0"/>
              </a:rPr>
            </a:br>
            <a:r>
              <a:rPr lang="en-US" altLang="en-US" sz="2400" dirty="0">
                <a:latin typeface="Calibri Light" panose="020F0302020204030204" pitchFamily="34" charset="0"/>
                <a:cs typeface="Calibri Light" panose="020F0302020204030204" pitchFamily="34" charset="0"/>
              </a:rPr>
              <a:t>Indiana University</a:t>
            </a:r>
          </a:p>
        </p:txBody>
      </p:sp>
      <p:grpSp>
        <p:nvGrpSpPr>
          <p:cNvPr id="11" name="Group 4">
            <a:extLst>
              <a:ext uri="{FF2B5EF4-FFF2-40B4-BE49-F238E27FC236}">
                <a16:creationId xmlns:a16="http://schemas.microsoft.com/office/drawing/2014/main" id="{967E17A6-900F-B442-8BBA-C8E8611061B1}"/>
              </a:ext>
            </a:extLst>
          </p:cNvPr>
          <p:cNvGrpSpPr>
            <a:grpSpLocks/>
          </p:cNvGrpSpPr>
          <p:nvPr/>
        </p:nvGrpSpPr>
        <p:grpSpPr bwMode="auto">
          <a:xfrm>
            <a:off x="387180" y="1651686"/>
            <a:ext cx="950913" cy="2767013"/>
            <a:chOff x="633305" y="-72571"/>
            <a:chExt cx="950609" cy="2766507"/>
          </a:xfrm>
        </p:grpSpPr>
        <p:sp>
          <p:nvSpPr>
            <p:cNvPr id="12" name="Rectangle 11">
              <a:extLst>
                <a:ext uri="{FF2B5EF4-FFF2-40B4-BE49-F238E27FC236}">
                  <a16:creationId xmlns:a16="http://schemas.microsoft.com/office/drawing/2014/main" id="{0C6528B4-CE69-2F48-ABE9-259A34072451}"/>
                </a:ext>
              </a:extLst>
            </p:cNvPr>
            <p:cNvSpPr/>
            <p:nvPr/>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83" eaLnBrk="1" fontAlgn="auto" hangingPunct="1">
                <a:spcBef>
                  <a:spcPts val="0"/>
                </a:spcBef>
                <a:spcAft>
                  <a:spcPts val="0"/>
                </a:spcAft>
                <a:defRPr/>
              </a:pPr>
              <a:endParaRPr lang="en-US" sz="1350" dirty="0">
                <a:latin typeface="Calibri Light" panose="020F0302020204030204" pitchFamily="34" charset="0"/>
              </a:endParaRPr>
            </a:p>
          </p:txBody>
        </p:sp>
        <p:pic>
          <p:nvPicPr>
            <p:cNvPr id="13" name="Picture 6" descr="trident.eps">
              <a:extLst>
                <a:ext uri="{FF2B5EF4-FFF2-40B4-BE49-F238E27FC236}">
                  <a16:creationId xmlns:a16="http://schemas.microsoft.com/office/drawing/2014/main" id="{F27ECAB2-A279-494C-B3AE-3C53DAC605B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8009" y="1730375"/>
              <a:ext cx="634481" cy="80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70EB7B-F2E8-634B-A9E2-48F922BE119D}"/>
              </a:ext>
            </a:extLst>
          </p:cNvPr>
          <p:cNvPicPr>
            <a:picLocks noChangeAspect="1"/>
          </p:cNvPicPr>
          <p:nvPr/>
        </p:nvPicPr>
        <p:blipFill>
          <a:blip r:embed="rId2"/>
          <a:stretch>
            <a:fillRect/>
          </a:stretch>
        </p:blipFill>
        <p:spPr>
          <a:xfrm>
            <a:off x="321129" y="187779"/>
            <a:ext cx="8458200" cy="1676400"/>
          </a:xfrm>
          <a:prstGeom prst="rect">
            <a:avLst/>
          </a:prstGeom>
        </p:spPr>
      </p:pic>
      <p:pic>
        <p:nvPicPr>
          <p:cNvPr id="14" name="Picture 13">
            <a:extLst>
              <a:ext uri="{FF2B5EF4-FFF2-40B4-BE49-F238E27FC236}">
                <a16:creationId xmlns:a16="http://schemas.microsoft.com/office/drawing/2014/main" id="{0DDDB39D-E8DC-EE45-B914-DB7C8676E1B7}"/>
              </a:ext>
            </a:extLst>
          </p:cNvPr>
          <p:cNvPicPr>
            <a:picLocks noChangeAspect="1"/>
          </p:cNvPicPr>
          <p:nvPr/>
        </p:nvPicPr>
        <p:blipFill>
          <a:blip r:embed="rId3"/>
          <a:stretch>
            <a:fillRect/>
          </a:stretch>
        </p:blipFill>
        <p:spPr>
          <a:xfrm>
            <a:off x="359229" y="2386693"/>
            <a:ext cx="8420100" cy="1676400"/>
          </a:xfrm>
          <a:prstGeom prst="rect">
            <a:avLst/>
          </a:prstGeom>
        </p:spPr>
      </p:pic>
      <p:sp>
        <p:nvSpPr>
          <p:cNvPr id="5" name="Rectangle 4">
            <a:extLst>
              <a:ext uri="{FF2B5EF4-FFF2-40B4-BE49-F238E27FC236}">
                <a16:creationId xmlns:a16="http://schemas.microsoft.com/office/drawing/2014/main" id="{161089D2-9BD5-8449-AE59-A28F34E81A18}"/>
              </a:ext>
            </a:extLst>
          </p:cNvPr>
          <p:cNvSpPr/>
          <p:nvPr/>
        </p:nvSpPr>
        <p:spPr>
          <a:xfrm>
            <a:off x="0" y="4091801"/>
            <a:ext cx="9144000" cy="276999"/>
          </a:xfrm>
          <a:prstGeom prst="rect">
            <a:avLst/>
          </a:prstGeom>
        </p:spPr>
        <p:txBody>
          <a:bodyPr wrap="square">
            <a:spAutoFit/>
          </a:bodyPr>
          <a:lstStyle/>
          <a:p>
            <a:pPr algn="ctr"/>
            <a:r>
              <a:rPr lang="en-US" sz="1200" dirty="0">
                <a:solidFill>
                  <a:srgbClr val="0000FF"/>
                </a:solidFill>
                <a:latin typeface="Calibri"/>
                <a:cs typeface="Calibri"/>
              </a:rPr>
              <a:t>From: [Agrawal 2016], [Anderson 2017]</a:t>
            </a:r>
          </a:p>
        </p:txBody>
      </p:sp>
    </p:spTree>
    <p:extLst>
      <p:ext uri="{BB962C8B-B14F-4D97-AF65-F5344CB8AC3E}">
        <p14:creationId xmlns:p14="http://schemas.microsoft.com/office/powerpoint/2010/main" val="4055946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B5960-2766-AD40-82FB-C78DEC4ABB95}"/>
              </a:ext>
            </a:extLst>
          </p:cNvPr>
          <p:cNvSpPr>
            <a:spLocks noGrp="1"/>
          </p:cNvSpPr>
          <p:nvPr>
            <p:ph type="title"/>
          </p:nvPr>
        </p:nvSpPr>
        <p:spPr/>
        <p:txBody>
          <a:bodyPr/>
          <a:lstStyle/>
          <a:p>
            <a:r>
              <a:rPr lang="en-US" dirty="0"/>
              <a:t>What is Artificial Intelligence?</a:t>
            </a:r>
          </a:p>
        </p:txBody>
      </p:sp>
      <p:sp>
        <p:nvSpPr>
          <p:cNvPr id="3" name="Content Placeholder 2">
            <a:extLst>
              <a:ext uri="{FF2B5EF4-FFF2-40B4-BE49-F238E27FC236}">
                <a16:creationId xmlns:a16="http://schemas.microsoft.com/office/drawing/2014/main" id="{EE57C68D-2C47-8F47-BDC3-7C79C8B78687}"/>
              </a:ext>
            </a:extLst>
          </p:cNvPr>
          <p:cNvSpPr>
            <a:spLocks noGrp="1"/>
          </p:cNvSpPr>
          <p:nvPr>
            <p:ph idx="1"/>
          </p:nvPr>
        </p:nvSpPr>
        <p:spPr>
          <a:xfrm>
            <a:off x="1485900" y="1028700"/>
            <a:ext cx="6172200" cy="4114800"/>
          </a:xfrm>
        </p:spPr>
        <p:txBody>
          <a:bodyPr/>
          <a:lstStyle/>
          <a:p>
            <a:pPr marL="0" indent="0" algn="ctr">
              <a:buNone/>
            </a:pPr>
            <a:r>
              <a:rPr lang="en-US" sz="2400" i="1" dirty="0"/>
              <a:t>Building machines that think like humans </a:t>
            </a:r>
          </a:p>
          <a:p>
            <a:pPr marL="0" indent="0" algn="ctr">
              <a:buNone/>
            </a:pPr>
            <a:r>
              <a:rPr lang="en-US" sz="2400" i="1" dirty="0"/>
              <a:t>have human-level intelligence</a:t>
            </a:r>
          </a:p>
          <a:p>
            <a:pPr marL="0" indent="0" algn="ctr">
              <a:buNone/>
            </a:pPr>
            <a:r>
              <a:rPr lang="en-US" sz="2400" i="1" dirty="0"/>
              <a:t>successfully perform tasks that seem to </a:t>
            </a:r>
          </a:p>
          <a:p>
            <a:pPr marL="0" indent="0" algn="ctr">
              <a:buNone/>
            </a:pPr>
            <a:r>
              <a:rPr lang="en-US" sz="2400" i="1" dirty="0"/>
              <a:t>require human-level intelligence.</a:t>
            </a:r>
            <a:endParaRPr lang="en-US" sz="2400" dirty="0"/>
          </a:p>
          <a:p>
            <a:pPr marL="0" indent="0" algn="ctr">
              <a:buNone/>
            </a:pPr>
            <a:endParaRPr lang="en-US" sz="2400" b="1" dirty="0"/>
          </a:p>
          <a:p>
            <a:pPr marL="0" indent="0" algn="ctr">
              <a:buNone/>
            </a:pPr>
            <a:r>
              <a:rPr lang="en-US" sz="2400" b="1" dirty="0"/>
              <a:t>Machine</a:t>
            </a:r>
            <a:r>
              <a:rPr lang="en-US" sz="2400" dirty="0"/>
              <a:t> </a:t>
            </a:r>
            <a:r>
              <a:rPr lang="en-US" sz="2400" b="1" dirty="0"/>
              <a:t>learning </a:t>
            </a:r>
            <a:r>
              <a:rPr lang="en-US" sz="2400" i="1" dirty="0"/>
              <a:t>finds patterns in </a:t>
            </a:r>
            <a:r>
              <a:rPr lang="en-US" sz="2400" dirty="0"/>
              <a:t>training data </a:t>
            </a:r>
            <a:r>
              <a:rPr lang="en-US" sz="2400" i="1" dirty="0"/>
              <a:t>to build mathematical models of the world.</a:t>
            </a:r>
          </a:p>
          <a:p>
            <a:pPr marL="0" indent="0" algn="ctr">
              <a:buNone/>
            </a:pPr>
            <a:endParaRPr lang="en-US" sz="2400" i="1" dirty="0"/>
          </a:p>
        </p:txBody>
      </p:sp>
      <p:cxnSp>
        <p:nvCxnSpPr>
          <p:cNvPr id="4" name="Straight Connector 3">
            <a:extLst>
              <a:ext uri="{FF2B5EF4-FFF2-40B4-BE49-F238E27FC236}">
                <a16:creationId xmlns:a16="http://schemas.microsoft.com/office/drawing/2014/main" id="{97BABDD6-8D60-FB43-860C-DBC492C1C341}"/>
              </a:ext>
            </a:extLst>
          </p:cNvPr>
          <p:cNvCxnSpPr>
            <a:cxnSpLocks/>
          </p:cNvCxnSpPr>
          <p:nvPr/>
        </p:nvCxnSpPr>
        <p:spPr>
          <a:xfrm>
            <a:off x="4969566" y="1228557"/>
            <a:ext cx="208721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FFC269D-7727-1F4E-A0FA-443B737C8EEC}"/>
              </a:ext>
            </a:extLst>
          </p:cNvPr>
          <p:cNvCxnSpPr>
            <a:cxnSpLocks/>
          </p:cNvCxnSpPr>
          <p:nvPr/>
        </p:nvCxnSpPr>
        <p:spPr>
          <a:xfrm>
            <a:off x="2708415" y="1655163"/>
            <a:ext cx="366256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89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87760" y="630688"/>
            <a:ext cx="2709965" cy="1885950"/>
          </a:xfrm>
          <a:prstGeom prst="rect">
            <a:avLst/>
          </a:prstGeom>
          <a:noFill/>
          <a:ln w="9525">
            <a:noFill/>
            <a:miter lim="800000"/>
            <a:headEnd/>
            <a:tailEnd/>
          </a:ln>
        </p:spPr>
      </p:pic>
      <p:sp>
        <p:nvSpPr>
          <p:cNvPr id="2" name="Title 1"/>
          <p:cNvSpPr>
            <a:spLocks noGrp="1"/>
          </p:cNvSpPr>
          <p:nvPr>
            <p:ph type="title"/>
          </p:nvPr>
        </p:nvSpPr>
        <p:spPr>
          <a:xfrm>
            <a:off x="245097" y="0"/>
            <a:ext cx="7413003" cy="594122"/>
          </a:xfrm>
        </p:spPr>
        <p:txBody>
          <a:bodyPr/>
          <a:lstStyle/>
          <a:p>
            <a:r>
              <a:rPr lang="en-US" dirty="0"/>
              <a:t>Deep Learning with Neural Networks</a:t>
            </a:r>
          </a:p>
        </p:txBody>
      </p:sp>
      <p:sp>
        <p:nvSpPr>
          <p:cNvPr id="5" name="Content Placeholder 4">
            <a:extLst>
              <a:ext uri="{FF2B5EF4-FFF2-40B4-BE49-F238E27FC236}">
                <a16:creationId xmlns:a16="http://schemas.microsoft.com/office/drawing/2014/main" id="{152FF843-8E0F-9A49-88EF-52EE661AB885}"/>
              </a:ext>
            </a:extLst>
          </p:cNvPr>
          <p:cNvSpPr>
            <a:spLocks noGrp="1"/>
          </p:cNvSpPr>
          <p:nvPr>
            <p:ph idx="1"/>
          </p:nvPr>
        </p:nvSpPr>
        <p:spPr>
          <a:xfrm>
            <a:off x="68247" y="630688"/>
            <a:ext cx="4119513" cy="3543300"/>
          </a:xfrm>
        </p:spPr>
        <p:txBody>
          <a:bodyPr/>
          <a:lstStyle/>
          <a:p>
            <a:pPr marL="0" indent="0">
              <a:buNone/>
            </a:pPr>
            <a:endParaRPr lang="en-US" sz="1800" b="1" dirty="0"/>
          </a:p>
          <a:p>
            <a:pPr marL="0" indent="0">
              <a:buNone/>
            </a:pPr>
            <a:endParaRPr lang="en-US" sz="1800" b="1" dirty="0"/>
          </a:p>
          <a:p>
            <a:pPr marL="0" indent="0">
              <a:spcBef>
                <a:spcPts val="0"/>
              </a:spcBef>
              <a:buNone/>
            </a:pPr>
            <a:r>
              <a:rPr lang="en-US" sz="1800" b="1" dirty="0"/>
              <a:t>Neural networks: </a:t>
            </a:r>
            <a:r>
              <a:rPr lang="en-US" sz="1800" dirty="0"/>
              <a:t>many simple </a:t>
            </a:r>
          </a:p>
          <a:p>
            <a:pPr marL="0" indent="0">
              <a:spcBef>
                <a:spcPts val="0"/>
              </a:spcBef>
              <a:buNone/>
            </a:pPr>
            <a:r>
              <a:rPr lang="en-US" sz="1800" dirty="0"/>
              <a:t>interconnected computing units.</a:t>
            </a:r>
          </a:p>
          <a:p>
            <a:pPr marL="0" indent="0">
              <a:buNone/>
            </a:pPr>
            <a:endParaRPr lang="en-US" dirty="0"/>
          </a:p>
          <a:p>
            <a:pPr marL="0" indent="0">
              <a:buNone/>
            </a:pPr>
            <a:endParaRPr lang="en-US" dirty="0"/>
          </a:p>
          <a:p>
            <a:pPr marL="0" indent="0">
              <a:buNone/>
            </a:pPr>
            <a:endParaRPr lang="en-US" dirty="0"/>
          </a:p>
          <a:p>
            <a:pPr marL="0" indent="0">
              <a:buNone/>
            </a:pPr>
            <a:r>
              <a:rPr lang="en-US" sz="1800" b="1" dirty="0"/>
              <a:t>Deep learning: </a:t>
            </a:r>
            <a:r>
              <a:rPr lang="en-US" sz="1800" dirty="0"/>
              <a:t>neural networks with dozens of layers, millions of neurons, millions of training images.</a:t>
            </a:r>
          </a:p>
          <a:p>
            <a:endParaRPr lang="en-US" dirty="0"/>
          </a:p>
          <a:p>
            <a:endParaRPr lang="en-US" dirty="0"/>
          </a:p>
          <a:p>
            <a:endParaRPr lang="en-US" dirty="0"/>
          </a:p>
        </p:txBody>
      </p:sp>
      <p:pic>
        <p:nvPicPr>
          <p:cNvPr id="8" name="Picture 7">
            <a:extLst>
              <a:ext uri="{FF2B5EF4-FFF2-40B4-BE49-F238E27FC236}">
                <a16:creationId xmlns:a16="http://schemas.microsoft.com/office/drawing/2014/main" id="{CFA1C87E-CC01-224B-A9AA-5045ABA748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84066" y="2865747"/>
            <a:ext cx="4956239" cy="1448001"/>
          </a:xfrm>
          <a:prstGeom prst="rect">
            <a:avLst/>
          </a:prstGeom>
        </p:spPr>
      </p:pic>
      <p:sp>
        <p:nvSpPr>
          <p:cNvPr id="7" name="Rectangle 6">
            <a:extLst>
              <a:ext uri="{FF2B5EF4-FFF2-40B4-BE49-F238E27FC236}">
                <a16:creationId xmlns:a16="http://schemas.microsoft.com/office/drawing/2014/main" id="{F5A72F62-AFDC-9A44-B1F6-41EA429831C9}"/>
              </a:ext>
            </a:extLst>
          </p:cNvPr>
          <p:cNvSpPr/>
          <p:nvPr/>
        </p:nvSpPr>
        <p:spPr>
          <a:xfrm>
            <a:off x="7384157" y="4173988"/>
            <a:ext cx="1759843" cy="242374"/>
          </a:xfrm>
          <a:prstGeom prst="rect">
            <a:avLst/>
          </a:prstGeom>
        </p:spPr>
        <p:txBody>
          <a:bodyPr wrap="square">
            <a:spAutoFit/>
          </a:bodyPr>
          <a:lstStyle/>
          <a:p>
            <a:r>
              <a:rPr lang="en-US" sz="975" dirty="0">
                <a:solidFill>
                  <a:srgbClr val="0070C0"/>
                </a:solidFill>
                <a:cs typeface="Arial" charset="0"/>
              </a:rPr>
              <a:t>From: </a:t>
            </a:r>
            <a:r>
              <a:rPr lang="en-US" sz="975" dirty="0" err="1">
                <a:solidFill>
                  <a:srgbClr val="0070C0"/>
                </a:solidFill>
                <a:cs typeface="Arial" charset="0"/>
              </a:rPr>
              <a:t>Krizhevsky</a:t>
            </a:r>
            <a:r>
              <a:rPr lang="en-US" sz="975" dirty="0">
                <a:solidFill>
                  <a:srgbClr val="0070C0"/>
                </a:solidFill>
                <a:cs typeface="Arial" charset="0"/>
              </a:rPr>
              <a:t> 2012</a:t>
            </a:r>
            <a:endParaRPr lang="en-US" sz="975" dirty="0">
              <a:solidFill>
                <a:srgbClr val="0070C0"/>
              </a:solidFill>
            </a:endParaRPr>
          </a:p>
        </p:txBody>
      </p:sp>
    </p:spTree>
    <p:extLst>
      <p:ext uri="{BB962C8B-B14F-4D97-AF65-F5344CB8AC3E}">
        <p14:creationId xmlns:p14="http://schemas.microsoft.com/office/powerpoint/2010/main" val="3496677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r>
              <a:rPr lang="en-US" dirty="0"/>
              <a:t>An example</a:t>
            </a:r>
          </a:p>
        </p:txBody>
      </p:sp>
      <p:sp>
        <p:nvSpPr>
          <p:cNvPr id="337923" name="Rectangle 3"/>
          <p:cNvSpPr>
            <a:spLocks noGrp="1" noChangeArrowheads="1"/>
          </p:cNvSpPr>
          <p:nvPr>
            <p:ph sz="quarter" idx="1"/>
          </p:nvPr>
        </p:nvSpPr>
        <p:spPr>
          <a:xfrm>
            <a:off x="628650" y="1123156"/>
            <a:ext cx="8058150" cy="2897187"/>
          </a:xfrm>
        </p:spPr>
        <p:txBody>
          <a:bodyPr/>
          <a:lstStyle/>
          <a:p>
            <a:r>
              <a:rPr lang="en-US" sz="1800" dirty="0"/>
              <a:t>Say we want to learn how to calculate the circumference of a circle from its radius.</a:t>
            </a:r>
          </a:p>
          <a:p>
            <a:pPr>
              <a:buFontTx/>
              <a:buNone/>
            </a:pPr>
            <a:endParaRPr lang="en-US" sz="1800" dirty="0"/>
          </a:p>
        </p:txBody>
      </p:sp>
      <p:pic>
        <p:nvPicPr>
          <p:cNvPr id="2" name="Picture 1">
            <a:extLst>
              <a:ext uri="{FF2B5EF4-FFF2-40B4-BE49-F238E27FC236}">
                <a16:creationId xmlns:a16="http://schemas.microsoft.com/office/drawing/2014/main" id="{04A4155F-FB66-AD4B-BD54-4993A754C6BE}"/>
              </a:ext>
            </a:extLst>
          </p:cNvPr>
          <p:cNvPicPr>
            <a:picLocks noChangeAspect="1"/>
          </p:cNvPicPr>
          <p:nvPr/>
        </p:nvPicPr>
        <p:blipFill rotWithShape="1">
          <a:blip r:embed="rId2"/>
          <a:srcRect r="61488" b="20624"/>
          <a:stretch/>
        </p:blipFill>
        <p:spPr>
          <a:xfrm>
            <a:off x="2872332" y="670062"/>
            <a:ext cx="3463100" cy="3745885"/>
          </a:xfrm>
          <a:prstGeom prst="rect">
            <a:avLst/>
          </a:prstGeom>
        </p:spPr>
      </p:pic>
      <p:sp>
        <p:nvSpPr>
          <p:cNvPr id="10" name="Rectangle 9">
            <a:extLst>
              <a:ext uri="{FF2B5EF4-FFF2-40B4-BE49-F238E27FC236}">
                <a16:creationId xmlns:a16="http://schemas.microsoft.com/office/drawing/2014/main" id="{C62D8F26-D2CE-3142-8BA3-24E96EF10098}"/>
              </a:ext>
            </a:extLst>
          </p:cNvPr>
          <p:cNvSpPr/>
          <p:nvPr/>
        </p:nvSpPr>
        <p:spPr>
          <a:xfrm>
            <a:off x="3852117" y="2634173"/>
            <a:ext cx="534718" cy="31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p>
        </p:txBody>
      </p:sp>
      <p:sp>
        <p:nvSpPr>
          <p:cNvPr id="11" name="Rectangle 10">
            <a:extLst>
              <a:ext uri="{FF2B5EF4-FFF2-40B4-BE49-F238E27FC236}">
                <a16:creationId xmlns:a16="http://schemas.microsoft.com/office/drawing/2014/main" id="{F1E45173-0C9C-5242-A9A7-6ADE74AF605C}"/>
              </a:ext>
            </a:extLst>
          </p:cNvPr>
          <p:cNvSpPr/>
          <p:nvPr/>
        </p:nvSpPr>
        <p:spPr>
          <a:xfrm>
            <a:off x="4363029" y="2419223"/>
            <a:ext cx="534718" cy="31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p>
        </p:txBody>
      </p:sp>
      <p:sp>
        <p:nvSpPr>
          <p:cNvPr id="12" name="Rectangle 11">
            <a:extLst>
              <a:ext uri="{FF2B5EF4-FFF2-40B4-BE49-F238E27FC236}">
                <a16:creationId xmlns:a16="http://schemas.microsoft.com/office/drawing/2014/main" id="{569AD638-024F-4545-B1AC-EF0816639D45}"/>
              </a:ext>
            </a:extLst>
          </p:cNvPr>
          <p:cNvSpPr/>
          <p:nvPr/>
        </p:nvSpPr>
        <p:spPr>
          <a:xfrm>
            <a:off x="4908136" y="2318573"/>
            <a:ext cx="534718" cy="31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p>
        </p:txBody>
      </p:sp>
      <p:sp>
        <p:nvSpPr>
          <p:cNvPr id="13" name="Rectangle 12">
            <a:extLst>
              <a:ext uri="{FF2B5EF4-FFF2-40B4-BE49-F238E27FC236}">
                <a16:creationId xmlns:a16="http://schemas.microsoft.com/office/drawing/2014/main" id="{C29DF78D-1C75-B147-890F-576310A1930F}"/>
              </a:ext>
            </a:extLst>
          </p:cNvPr>
          <p:cNvSpPr/>
          <p:nvPr/>
        </p:nvSpPr>
        <p:spPr>
          <a:xfrm>
            <a:off x="5442854" y="1849810"/>
            <a:ext cx="534718" cy="31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p>
        </p:txBody>
      </p:sp>
      <p:sp>
        <p:nvSpPr>
          <p:cNvPr id="3" name="Rectangle 2">
            <a:extLst>
              <a:ext uri="{FF2B5EF4-FFF2-40B4-BE49-F238E27FC236}">
                <a16:creationId xmlns:a16="http://schemas.microsoft.com/office/drawing/2014/main" id="{FFBE66A4-1663-864D-ABD8-C566118DC5CC}"/>
              </a:ext>
            </a:extLst>
          </p:cNvPr>
          <p:cNvSpPr/>
          <p:nvPr/>
        </p:nvSpPr>
        <p:spPr>
          <a:xfrm>
            <a:off x="6266302" y="3136496"/>
            <a:ext cx="497252" cy="242374"/>
          </a:xfrm>
          <a:prstGeom prst="rect">
            <a:avLst/>
          </a:prstGeom>
        </p:spPr>
        <p:txBody>
          <a:bodyPr wrap="none">
            <a:spAutoFit/>
          </a:bodyPr>
          <a:lstStyle/>
          <a:p>
            <a:r>
              <a:rPr lang="en-US" sz="975" dirty="0">
                <a:latin typeface="Calibri" panose="020F0502020204030204" pitchFamily="34" charset="0"/>
                <a:cs typeface="Calibri" panose="020F0502020204030204" pitchFamily="34" charset="0"/>
              </a:rPr>
              <a:t>radius</a:t>
            </a:r>
          </a:p>
        </p:txBody>
      </p:sp>
      <p:sp>
        <p:nvSpPr>
          <p:cNvPr id="15" name="Rectangle 14">
            <a:extLst>
              <a:ext uri="{FF2B5EF4-FFF2-40B4-BE49-F238E27FC236}">
                <a16:creationId xmlns:a16="http://schemas.microsoft.com/office/drawing/2014/main" id="{77957A92-6460-0647-8468-7F46F27FF23B}"/>
              </a:ext>
            </a:extLst>
          </p:cNvPr>
          <p:cNvSpPr/>
          <p:nvPr/>
        </p:nvSpPr>
        <p:spPr>
          <a:xfrm rot="16200000">
            <a:off x="2356206" y="2395288"/>
            <a:ext cx="915635" cy="242374"/>
          </a:xfrm>
          <a:prstGeom prst="rect">
            <a:avLst/>
          </a:prstGeom>
        </p:spPr>
        <p:txBody>
          <a:bodyPr wrap="none">
            <a:spAutoFit/>
          </a:bodyPr>
          <a:lstStyle/>
          <a:p>
            <a:r>
              <a:rPr lang="en-US" sz="975" dirty="0">
                <a:latin typeface="Calibri" panose="020F0502020204030204" pitchFamily="34" charset="0"/>
                <a:cs typeface="Calibri" panose="020F0502020204030204" pitchFamily="34" charset="0"/>
              </a:rPr>
              <a:t>circumference</a:t>
            </a:r>
          </a:p>
        </p:txBody>
      </p:sp>
      <p:sp>
        <p:nvSpPr>
          <p:cNvPr id="4" name="Donut 3">
            <a:extLst>
              <a:ext uri="{FF2B5EF4-FFF2-40B4-BE49-F238E27FC236}">
                <a16:creationId xmlns:a16="http://schemas.microsoft.com/office/drawing/2014/main" id="{12617B79-7E96-8240-82F8-F30CF72E7D8D}"/>
              </a:ext>
            </a:extLst>
          </p:cNvPr>
          <p:cNvSpPr/>
          <p:nvPr/>
        </p:nvSpPr>
        <p:spPr bwMode="auto">
          <a:xfrm>
            <a:off x="1459246" y="1913454"/>
            <a:ext cx="509809" cy="509809"/>
          </a:xfrm>
          <a:prstGeom prst="donut">
            <a:avLst>
              <a:gd name="adj" fmla="val 2410"/>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eaLnBrk="1" hangingPunct="1"/>
            <a:endParaRPr lang="en-US" sz="1800">
              <a:latin typeface="Times New Roman" charset="0"/>
            </a:endParaRPr>
          </a:p>
        </p:txBody>
      </p:sp>
      <p:sp>
        <p:nvSpPr>
          <p:cNvPr id="18" name="Donut 17">
            <a:extLst>
              <a:ext uri="{FF2B5EF4-FFF2-40B4-BE49-F238E27FC236}">
                <a16:creationId xmlns:a16="http://schemas.microsoft.com/office/drawing/2014/main" id="{B0AB1459-3F3D-694F-AD66-D461FB730830}"/>
              </a:ext>
            </a:extLst>
          </p:cNvPr>
          <p:cNvSpPr/>
          <p:nvPr/>
        </p:nvSpPr>
        <p:spPr bwMode="auto">
          <a:xfrm>
            <a:off x="1398828" y="2792216"/>
            <a:ext cx="740392" cy="740392"/>
          </a:xfrm>
          <a:prstGeom prst="donut">
            <a:avLst>
              <a:gd name="adj" fmla="val 2410"/>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eaLnBrk="1" hangingPunct="1"/>
            <a:endParaRPr lang="en-US" sz="1800">
              <a:latin typeface="Times New Roman" charset="0"/>
            </a:endParaRPr>
          </a:p>
        </p:txBody>
      </p:sp>
      <p:sp>
        <p:nvSpPr>
          <p:cNvPr id="19" name="Donut 18">
            <a:extLst>
              <a:ext uri="{FF2B5EF4-FFF2-40B4-BE49-F238E27FC236}">
                <a16:creationId xmlns:a16="http://schemas.microsoft.com/office/drawing/2014/main" id="{B6E01BB8-6FD7-454E-89CE-DA57C6B9D8AA}"/>
              </a:ext>
            </a:extLst>
          </p:cNvPr>
          <p:cNvSpPr/>
          <p:nvPr/>
        </p:nvSpPr>
        <p:spPr bwMode="auto">
          <a:xfrm>
            <a:off x="2229484" y="3270874"/>
            <a:ext cx="1028700" cy="1028700"/>
          </a:xfrm>
          <a:prstGeom prst="donut">
            <a:avLst>
              <a:gd name="adj" fmla="val 2410"/>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eaLnBrk="1" hangingPunct="1"/>
            <a:endParaRPr lang="en-US" sz="1800">
              <a:latin typeface="Times New Roman" charset="0"/>
            </a:endParaRPr>
          </a:p>
        </p:txBody>
      </p:sp>
      <p:sp>
        <p:nvSpPr>
          <p:cNvPr id="20" name="Donut 19">
            <a:extLst>
              <a:ext uri="{FF2B5EF4-FFF2-40B4-BE49-F238E27FC236}">
                <a16:creationId xmlns:a16="http://schemas.microsoft.com/office/drawing/2014/main" id="{86025E95-5DE1-F84B-9733-53BE3471EC6E}"/>
              </a:ext>
            </a:extLst>
          </p:cNvPr>
          <p:cNvSpPr/>
          <p:nvPr/>
        </p:nvSpPr>
        <p:spPr bwMode="auto">
          <a:xfrm>
            <a:off x="3645007" y="2970199"/>
            <a:ext cx="1382795" cy="1382795"/>
          </a:xfrm>
          <a:prstGeom prst="donut">
            <a:avLst>
              <a:gd name="adj" fmla="val 2410"/>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eaLnBrk="1" hangingPunct="1"/>
            <a:endParaRPr lang="en-US" sz="1800">
              <a:latin typeface="Times New Roman" charset="0"/>
            </a:endParaRPr>
          </a:p>
        </p:txBody>
      </p:sp>
    </p:spTree>
    <p:extLst>
      <p:ext uri="{BB962C8B-B14F-4D97-AF65-F5344CB8AC3E}">
        <p14:creationId xmlns:p14="http://schemas.microsoft.com/office/powerpoint/2010/main" val="6956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4"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r>
              <a:rPr lang="en-US" dirty="0"/>
              <a:t>An example</a:t>
            </a:r>
          </a:p>
        </p:txBody>
      </p:sp>
      <p:pic>
        <p:nvPicPr>
          <p:cNvPr id="9" name="Picture 8">
            <a:extLst>
              <a:ext uri="{FF2B5EF4-FFF2-40B4-BE49-F238E27FC236}">
                <a16:creationId xmlns:a16="http://schemas.microsoft.com/office/drawing/2014/main" id="{16CBB6BB-BD9B-994B-9EF9-19C13DB04F80}"/>
              </a:ext>
            </a:extLst>
          </p:cNvPr>
          <p:cNvPicPr>
            <a:picLocks noChangeAspect="1"/>
          </p:cNvPicPr>
          <p:nvPr/>
        </p:nvPicPr>
        <p:blipFill rotWithShape="1">
          <a:blip r:embed="rId2"/>
          <a:srcRect l="38259" r="31054" b="58071"/>
          <a:stretch/>
        </p:blipFill>
        <p:spPr>
          <a:xfrm>
            <a:off x="2617238" y="1351919"/>
            <a:ext cx="3929634" cy="2817855"/>
          </a:xfrm>
          <a:prstGeom prst="rect">
            <a:avLst/>
          </a:prstGeom>
        </p:spPr>
      </p:pic>
    </p:spTree>
    <p:extLst>
      <p:ext uri="{BB962C8B-B14F-4D97-AF65-F5344CB8AC3E}">
        <p14:creationId xmlns:p14="http://schemas.microsoft.com/office/powerpoint/2010/main" val="2445348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r>
              <a:rPr lang="en-US" dirty="0"/>
              <a:t>An example</a:t>
            </a:r>
          </a:p>
        </p:txBody>
      </p:sp>
      <p:sp>
        <p:nvSpPr>
          <p:cNvPr id="337923" name="Rectangle 3"/>
          <p:cNvSpPr>
            <a:spLocks noGrp="1" noChangeArrowheads="1"/>
          </p:cNvSpPr>
          <p:nvPr>
            <p:ph sz="quarter" idx="1"/>
          </p:nvPr>
        </p:nvSpPr>
        <p:spPr/>
        <p:txBody>
          <a:bodyPr/>
          <a:lstStyle/>
          <a:p>
            <a:r>
              <a:rPr lang="en-US" sz="1800" dirty="0"/>
              <a:t>Which is the best model? A machine learning algorithm doesn’t know!</a:t>
            </a:r>
          </a:p>
          <a:p>
            <a:pPr>
              <a:buFontTx/>
              <a:buNone/>
            </a:pPr>
            <a:endParaRPr lang="en-US" sz="1800" dirty="0"/>
          </a:p>
        </p:txBody>
      </p:sp>
      <p:pic>
        <p:nvPicPr>
          <p:cNvPr id="2" name="Picture 1">
            <a:extLst>
              <a:ext uri="{FF2B5EF4-FFF2-40B4-BE49-F238E27FC236}">
                <a16:creationId xmlns:a16="http://schemas.microsoft.com/office/drawing/2014/main" id="{04A4155F-FB66-AD4B-BD54-4993A754C6BE}"/>
              </a:ext>
            </a:extLst>
          </p:cNvPr>
          <p:cNvPicPr>
            <a:picLocks noChangeAspect="1"/>
          </p:cNvPicPr>
          <p:nvPr/>
        </p:nvPicPr>
        <p:blipFill>
          <a:blip r:embed="rId2"/>
          <a:stretch>
            <a:fillRect/>
          </a:stretch>
        </p:blipFill>
        <p:spPr>
          <a:xfrm>
            <a:off x="1564853" y="1597238"/>
            <a:ext cx="5430731" cy="2850071"/>
          </a:xfrm>
          <a:prstGeom prst="rect">
            <a:avLst/>
          </a:prstGeom>
        </p:spPr>
      </p:pic>
    </p:spTree>
    <p:extLst>
      <p:ext uri="{BB962C8B-B14F-4D97-AF65-F5344CB8AC3E}">
        <p14:creationId xmlns:p14="http://schemas.microsoft.com/office/powerpoint/2010/main" val="1611815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25530"/>
          <a:stretch/>
        </p:blipFill>
        <p:spPr>
          <a:xfrm>
            <a:off x="4417914" y="617963"/>
            <a:ext cx="4386781" cy="3492101"/>
          </a:xfrm>
          <a:prstGeom prst="rect">
            <a:avLst/>
          </a:prstGeom>
        </p:spPr>
      </p:pic>
      <p:sp>
        <p:nvSpPr>
          <p:cNvPr id="5" name="Shape 449"/>
          <p:cNvSpPr txBox="1"/>
          <p:nvPr/>
        </p:nvSpPr>
        <p:spPr>
          <a:xfrm>
            <a:off x="0" y="4042064"/>
            <a:ext cx="9144000" cy="297600"/>
          </a:xfrm>
          <a:prstGeom prst="rect">
            <a:avLst/>
          </a:prstGeom>
          <a:noFill/>
          <a:ln>
            <a:noFill/>
          </a:ln>
        </p:spPr>
        <p:txBody>
          <a:bodyPr lIns="68569" tIns="68569" rIns="68569" bIns="68569" anchor="t" anchorCtr="0">
            <a:noAutofit/>
          </a:bodyPr>
          <a:lstStyle/>
          <a:p>
            <a:pPr algn="ctr">
              <a:spcBef>
                <a:spcPts val="0"/>
              </a:spcBef>
            </a:pPr>
            <a:r>
              <a:rPr lang="en-US" dirty="0">
                <a:solidFill>
                  <a:srgbClr val="0070C0"/>
                </a:solidFill>
                <a:ea typeface="Arial" charset="0"/>
                <a:cs typeface="Arial" charset="0"/>
              </a:rPr>
              <a:t>From: Nguyen et al</a:t>
            </a:r>
            <a:endParaRPr lang="en" dirty="0">
              <a:solidFill>
                <a:srgbClr val="0070C0"/>
              </a:solidFill>
              <a:ea typeface="Arial" charset="0"/>
              <a:cs typeface="Arial" charset="0"/>
            </a:endParaRPr>
          </a:p>
        </p:txBody>
      </p:sp>
      <p:sp>
        <p:nvSpPr>
          <p:cNvPr id="6" name="Shape 445"/>
          <p:cNvSpPr txBox="1">
            <a:spLocks noGrp="1"/>
          </p:cNvSpPr>
          <p:nvPr>
            <p:ph type="title"/>
          </p:nvPr>
        </p:nvSpPr>
        <p:spPr>
          <a:xfrm>
            <a:off x="562662" y="-375812"/>
            <a:ext cx="7886700" cy="993775"/>
          </a:xfrm>
          <a:prstGeom prst="rect">
            <a:avLst/>
          </a:prstGeom>
        </p:spPr>
        <p:txBody>
          <a:bodyPr vert="horz" wrap="square" lIns="68569" tIns="68569" rIns="68569" bIns="68569" numCol="1" anchor="b" anchorCtr="0" compatLnSpc="1">
            <a:prstTxWarp prst="textNoShape">
              <a:avLst/>
            </a:prstTxWarp>
            <a:noAutofit/>
          </a:bodyPr>
          <a:lstStyle/>
          <a:p>
            <a:r>
              <a:rPr lang="en-US" dirty="0"/>
              <a:t>What is Machine Learning learning?</a:t>
            </a:r>
            <a:endParaRPr lang="en" dirty="0"/>
          </a:p>
        </p:txBody>
      </p:sp>
      <p:pic>
        <p:nvPicPr>
          <p:cNvPr id="7" name="Picture 6">
            <a:extLst>
              <a:ext uri="{FF2B5EF4-FFF2-40B4-BE49-F238E27FC236}">
                <a16:creationId xmlns:a16="http://schemas.microsoft.com/office/drawing/2014/main" id="{DFC678EE-3E0C-4840-A419-9F34379FDE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1808" r="74997" b="7396"/>
          <a:stretch/>
        </p:blipFill>
        <p:spPr>
          <a:xfrm>
            <a:off x="924792" y="1101436"/>
            <a:ext cx="2140526" cy="2078182"/>
          </a:xfrm>
          <a:prstGeom prst="rect">
            <a:avLst/>
          </a:prstGeom>
        </p:spPr>
      </p:pic>
      <p:sp>
        <p:nvSpPr>
          <p:cNvPr id="2" name="Rectangle 1">
            <a:extLst>
              <a:ext uri="{FF2B5EF4-FFF2-40B4-BE49-F238E27FC236}">
                <a16:creationId xmlns:a16="http://schemas.microsoft.com/office/drawing/2014/main" id="{60B7CF49-3BCA-E140-8574-3D389BFC71D5}"/>
              </a:ext>
            </a:extLst>
          </p:cNvPr>
          <p:cNvSpPr/>
          <p:nvPr/>
        </p:nvSpPr>
        <p:spPr>
          <a:xfrm>
            <a:off x="924792" y="3179618"/>
            <a:ext cx="2140527" cy="307777"/>
          </a:xfrm>
          <a:prstGeom prst="rect">
            <a:avLst/>
          </a:prstGeom>
        </p:spPr>
        <p:txBody>
          <a:bodyPr wrap="square">
            <a:spAutoFit/>
          </a:bodyPr>
          <a:lstStyle/>
          <a:p>
            <a:pPr algn="ctr"/>
            <a:r>
              <a:rPr lang="en-US" sz="1400" dirty="0">
                <a:solidFill>
                  <a:srgbClr val="000000"/>
                </a:solidFill>
                <a:ea typeface="Arial" charset="0"/>
                <a:cs typeface="Arial" charset="0"/>
              </a:rPr>
              <a:t>Centipede</a:t>
            </a:r>
            <a:endParaRPr lang="en-US" dirty="0"/>
          </a:p>
        </p:txBody>
      </p:sp>
    </p:spTree>
    <p:extLst>
      <p:ext uri="{BB962C8B-B14F-4D97-AF65-F5344CB8AC3E}">
        <p14:creationId xmlns:p14="http://schemas.microsoft.com/office/powerpoint/2010/main" val="33474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D101A-CC47-A747-A141-8DE538C50682}"/>
              </a:ext>
            </a:extLst>
          </p:cNvPr>
          <p:cNvSpPr>
            <a:spLocks noGrp="1"/>
          </p:cNvSpPr>
          <p:nvPr>
            <p:ph type="title"/>
          </p:nvPr>
        </p:nvSpPr>
        <p:spPr/>
        <p:txBody>
          <a:bodyPr/>
          <a:lstStyle/>
          <a:p>
            <a:r>
              <a:rPr lang="en-US" dirty="0"/>
              <a:t>Take </a:t>
            </a:r>
            <a:r>
              <a:rPr lang="en-US" dirty="0" err="1"/>
              <a:t>aways</a:t>
            </a:r>
            <a:r>
              <a:rPr lang="en-US" dirty="0"/>
              <a:t> </a:t>
            </a:r>
          </a:p>
        </p:txBody>
      </p:sp>
      <p:sp>
        <p:nvSpPr>
          <p:cNvPr id="3" name="Content Placeholder 2">
            <a:extLst>
              <a:ext uri="{FF2B5EF4-FFF2-40B4-BE49-F238E27FC236}">
                <a16:creationId xmlns:a16="http://schemas.microsoft.com/office/drawing/2014/main" id="{B87366E2-AFDA-A243-982C-A70A785DA879}"/>
              </a:ext>
            </a:extLst>
          </p:cNvPr>
          <p:cNvSpPr>
            <a:spLocks noGrp="1"/>
          </p:cNvSpPr>
          <p:nvPr>
            <p:ph idx="1"/>
          </p:nvPr>
        </p:nvSpPr>
        <p:spPr>
          <a:xfrm>
            <a:off x="628650" y="1123156"/>
            <a:ext cx="7886700" cy="3144044"/>
          </a:xfrm>
        </p:spPr>
        <p:txBody>
          <a:bodyPr>
            <a:normAutofit/>
          </a:bodyPr>
          <a:lstStyle/>
          <a:p>
            <a:r>
              <a:rPr lang="en-US" dirty="0"/>
              <a:t>AI presents great opportunities and challenges for trusted systems</a:t>
            </a:r>
          </a:p>
          <a:p>
            <a:r>
              <a:rPr lang="en-US" dirty="0"/>
              <a:t>AI ≈ Machine learning = Fitting models to data</a:t>
            </a:r>
          </a:p>
          <a:p>
            <a:r>
              <a:rPr lang="en-US" dirty="0"/>
              <a:t>Computers are very good at finding patterns in data</a:t>
            </a:r>
          </a:p>
          <a:p>
            <a:pPr lvl="1"/>
            <a:r>
              <a:rPr lang="en-US" dirty="0"/>
              <a:t>Even very subtle patterns that no human would identify, for better or worse. </a:t>
            </a:r>
          </a:p>
          <a:p>
            <a:r>
              <a:rPr lang="en-US" dirty="0"/>
              <a:t>AI is only as good as its training data </a:t>
            </a:r>
          </a:p>
          <a:p>
            <a:pPr lvl="1"/>
            <a:r>
              <a:rPr lang="en-US" dirty="0"/>
              <a:t>Should be as large as possible, without bias or noise.</a:t>
            </a:r>
          </a:p>
          <a:p>
            <a:r>
              <a:rPr lang="en-US" dirty="0"/>
              <a:t>Rare events are unlikely to be handled correctly</a:t>
            </a:r>
          </a:p>
          <a:p>
            <a:pPr lvl="1"/>
            <a:r>
              <a:rPr lang="en-US" dirty="0"/>
              <a:t>Algorithms lack sophisticated intuition that people use to solve problems they’ve never seen before. </a:t>
            </a:r>
          </a:p>
        </p:txBody>
      </p:sp>
    </p:spTree>
    <p:extLst>
      <p:ext uri="{BB962C8B-B14F-4D97-AF65-F5344CB8AC3E}">
        <p14:creationId xmlns:p14="http://schemas.microsoft.com/office/powerpoint/2010/main" val="1924351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B1E83-BE87-8E4D-932D-ACD84C2BC637}"/>
              </a:ext>
            </a:extLst>
          </p:cNvPr>
          <p:cNvSpPr>
            <a:spLocks noGrp="1"/>
          </p:cNvSpPr>
          <p:nvPr>
            <p:ph type="title"/>
          </p:nvPr>
        </p:nvSpPr>
        <p:spPr>
          <a:xfrm>
            <a:off x="694944" y="292608"/>
            <a:ext cx="8074152" cy="685800"/>
          </a:xfrm>
        </p:spPr>
        <p:txBody>
          <a:bodyPr/>
          <a:lstStyle/>
          <a:p>
            <a:r>
              <a:rPr lang="en-US" dirty="0"/>
              <a:t>When is AI successful?</a:t>
            </a:r>
          </a:p>
        </p:txBody>
      </p:sp>
      <p:sp>
        <p:nvSpPr>
          <p:cNvPr id="3" name="Content Placeholder 2">
            <a:extLst>
              <a:ext uri="{FF2B5EF4-FFF2-40B4-BE49-F238E27FC236}">
                <a16:creationId xmlns:a16="http://schemas.microsoft.com/office/drawing/2014/main" id="{B2DBCAE1-9564-864F-AD09-0ED68370993C}"/>
              </a:ext>
            </a:extLst>
          </p:cNvPr>
          <p:cNvSpPr>
            <a:spLocks noGrp="1"/>
          </p:cNvSpPr>
          <p:nvPr>
            <p:ph idx="1"/>
          </p:nvPr>
        </p:nvSpPr>
        <p:spPr>
          <a:xfrm>
            <a:off x="694944" y="1307592"/>
            <a:ext cx="7008876" cy="3543300"/>
          </a:xfrm>
        </p:spPr>
        <p:txBody>
          <a:bodyPr/>
          <a:lstStyle/>
          <a:p>
            <a:r>
              <a:rPr lang="en-US" dirty="0"/>
              <a:t>Large amounts of high-quality training data</a:t>
            </a:r>
          </a:p>
          <a:p>
            <a:r>
              <a:rPr lang="en-US" dirty="0"/>
              <a:t>Controlled, constrained environments</a:t>
            </a:r>
          </a:p>
          <a:p>
            <a:r>
              <a:rPr lang="en-US" dirty="0"/>
              <a:t>Tolerance to error</a:t>
            </a:r>
          </a:p>
          <a:p>
            <a:r>
              <a:rPr lang="en-US" dirty="0"/>
              <a:t>Collaboration with humans</a:t>
            </a:r>
          </a:p>
          <a:p>
            <a:r>
              <a:rPr lang="en-US" dirty="0"/>
              <a:t>Fast, accurate processing more important than “intelligence”</a:t>
            </a:r>
          </a:p>
          <a:p>
            <a:endParaRPr lang="en-US" dirty="0"/>
          </a:p>
          <a:p>
            <a:endParaRPr lang="en-US" dirty="0"/>
          </a:p>
        </p:txBody>
      </p:sp>
    </p:spTree>
    <p:extLst>
      <p:ext uri="{BB962C8B-B14F-4D97-AF65-F5344CB8AC3E}">
        <p14:creationId xmlns:p14="http://schemas.microsoft.com/office/powerpoint/2010/main" val="2653029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533525" y="0"/>
            <a:ext cx="6172200" cy="685800"/>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p>
            <a:pPr algn="ctr" defTabSz="685800" eaLnBrk="1" hangingPunct="1">
              <a:defRPr/>
            </a:pPr>
            <a:r>
              <a:rPr lang="en-US" sz="2700" b="1" kern="0" dirty="0">
                <a:solidFill>
                  <a:srgbClr val="0000FF"/>
                </a:solidFill>
                <a:effectLst>
                  <a:outerShdw blurRad="38100" dist="38100" dir="2700000" algn="tl">
                    <a:srgbClr val="DDDDDD"/>
                  </a:outerShdw>
                </a:effectLst>
                <a:latin typeface="Calibri"/>
                <a:ea typeface="+mj-ea"/>
                <a:cs typeface="Calibri"/>
              </a:rPr>
              <a:t>Thanks!</a:t>
            </a:r>
          </a:p>
        </p:txBody>
      </p:sp>
      <p:sp>
        <p:nvSpPr>
          <p:cNvPr id="6" name="Rectangle 5"/>
          <p:cNvSpPr/>
          <p:nvPr/>
        </p:nvSpPr>
        <p:spPr>
          <a:xfrm>
            <a:off x="1533525" y="1130862"/>
            <a:ext cx="5962650" cy="1528111"/>
          </a:xfrm>
          <a:prstGeom prst="rect">
            <a:avLst/>
          </a:prstGeom>
        </p:spPr>
        <p:txBody>
          <a:bodyPr wrap="square">
            <a:spAutoFit/>
          </a:bodyPr>
          <a:lstStyle/>
          <a:p>
            <a:pPr algn="ctr">
              <a:spcBef>
                <a:spcPct val="20000"/>
              </a:spcBef>
              <a:buClr>
                <a:srgbClr val="0000FF"/>
              </a:buClr>
              <a:buFont typeface="Times" charset="0"/>
              <a:buNone/>
            </a:pPr>
            <a:r>
              <a:rPr lang="en-US" sz="2400" dirty="0">
                <a:latin typeface="Calibri"/>
                <a:ea typeface="Osaka" charset="-128"/>
                <a:cs typeface="Calibri"/>
              </a:rPr>
              <a:t>For more information:</a:t>
            </a:r>
          </a:p>
          <a:p>
            <a:pPr algn="ctr">
              <a:spcBef>
                <a:spcPct val="20000"/>
              </a:spcBef>
              <a:buClr>
                <a:srgbClr val="0000FF"/>
              </a:buClr>
            </a:pPr>
            <a:r>
              <a:rPr lang="en-US" sz="2400" dirty="0">
                <a:solidFill>
                  <a:srgbClr val="0000FF"/>
                </a:solidFill>
                <a:latin typeface="Calibri"/>
                <a:ea typeface="Osaka" charset="-128"/>
                <a:cs typeface="Calibri"/>
              </a:rPr>
              <a:t>http://</a:t>
            </a:r>
            <a:r>
              <a:rPr lang="en-US" sz="2400" dirty="0" err="1">
                <a:solidFill>
                  <a:srgbClr val="0000FF"/>
                </a:solidFill>
                <a:latin typeface="Calibri"/>
                <a:ea typeface="Osaka" charset="-128"/>
                <a:cs typeface="Calibri"/>
              </a:rPr>
              <a:t>vision.soic.indiana.edu</a:t>
            </a:r>
            <a:r>
              <a:rPr lang="en-US" sz="2400" dirty="0">
                <a:solidFill>
                  <a:srgbClr val="0000FF"/>
                </a:solidFill>
                <a:latin typeface="Calibri"/>
                <a:ea typeface="Osaka" charset="-128"/>
                <a:cs typeface="Calibri"/>
              </a:rPr>
              <a:t>/</a:t>
            </a:r>
          </a:p>
          <a:p>
            <a:pPr algn="ctr">
              <a:spcBef>
                <a:spcPct val="20000"/>
              </a:spcBef>
              <a:buClr>
                <a:srgbClr val="0000FF"/>
              </a:buClr>
              <a:buFont typeface="Times" charset="0"/>
              <a:buNone/>
            </a:pPr>
            <a:endParaRPr lang="en-US" sz="2400" dirty="0">
              <a:latin typeface="Calibri"/>
              <a:ea typeface="Osaka" charset="-128"/>
              <a:cs typeface="Calibri"/>
            </a:endParaRPr>
          </a:p>
          <a:p>
            <a:pPr algn="ctr">
              <a:spcBef>
                <a:spcPct val="20000"/>
              </a:spcBef>
              <a:buClr>
                <a:srgbClr val="0000FF"/>
              </a:buClr>
              <a:buFont typeface="Times" charset="0"/>
              <a:buNone/>
            </a:pPr>
            <a:endParaRPr lang="en-US" sz="975" dirty="0">
              <a:ea typeface="Osaka" charset="-128"/>
              <a:cs typeface="Osaka" charset="-128"/>
            </a:endParaRPr>
          </a:p>
        </p:txBody>
      </p:sp>
      <p:sp>
        <p:nvSpPr>
          <p:cNvPr id="7" name="Content Placeholder 6"/>
          <p:cNvSpPr>
            <a:spLocks noGrp="1"/>
          </p:cNvSpPr>
          <p:nvPr>
            <p:ph idx="1"/>
          </p:nvPr>
        </p:nvSpPr>
        <p:spPr>
          <a:xfrm>
            <a:off x="478273" y="2850419"/>
            <a:ext cx="8665727" cy="3543300"/>
          </a:xfrm>
        </p:spPr>
        <p:txBody>
          <a:bodyPr/>
          <a:lstStyle/>
          <a:p>
            <a:r>
              <a:rPr lang="en-US" sz="1950" i="1" dirty="0"/>
              <a:t>Funding:</a:t>
            </a:r>
            <a:r>
              <a:rPr lang="en-US" sz="1950" dirty="0"/>
              <a:t> NSF CAREER, NSF SATC, IU Data to Insight Center, IU Vice Provost for Research, IU Social Sciences Research Commons, Lilly Foundation, Intel, Google, Nvidia, IARPA, AFOSR, Navy, NASA, Indiana Innovation Institute (IN3).</a:t>
            </a:r>
          </a:p>
        </p:txBody>
      </p:sp>
    </p:spTree>
    <p:extLst>
      <p:ext uri="{BB962C8B-B14F-4D97-AF65-F5344CB8AC3E}">
        <p14:creationId xmlns:p14="http://schemas.microsoft.com/office/powerpoint/2010/main" val="1611518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8DAD-2B2F-8642-9CB1-FDF26F8843DD}"/>
              </a:ext>
            </a:extLst>
          </p:cNvPr>
          <p:cNvSpPr>
            <a:spLocks noGrp="1"/>
          </p:cNvSpPr>
          <p:nvPr>
            <p:ph type="title"/>
          </p:nvPr>
        </p:nvSpPr>
        <p:spPr/>
        <p:txBody>
          <a:bodyPr/>
          <a:lstStyle/>
          <a:p>
            <a:r>
              <a:rPr lang="en-US" dirty="0"/>
              <a:t>AI could help secure microelectronics through…</a:t>
            </a:r>
          </a:p>
        </p:txBody>
      </p:sp>
      <p:sp>
        <p:nvSpPr>
          <p:cNvPr id="3" name="Content Placeholder 2">
            <a:extLst>
              <a:ext uri="{FF2B5EF4-FFF2-40B4-BE49-F238E27FC236}">
                <a16:creationId xmlns:a16="http://schemas.microsoft.com/office/drawing/2014/main" id="{44615D1A-EA78-D24E-BB0A-5F8B7C573A0E}"/>
              </a:ext>
            </a:extLst>
          </p:cNvPr>
          <p:cNvSpPr>
            <a:spLocks noGrp="1"/>
          </p:cNvSpPr>
          <p:nvPr>
            <p:ph idx="1"/>
          </p:nvPr>
        </p:nvSpPr>
        <p:spPr/>
        <p:txBody>
          <a:bodyPr/>
          <a:lstStyle/>
          <a:p>
            <a:r>
              <a:rPr lang="en-US" b="1" dirty="0"/>
              <a:t>Automatic testing: </a:t>
            </a:r>
            <a:r>
              <a:rPr lang="en-US" dirty="0"/>
              <a:t>Find vulnerabilities more quickly and thoroughly</a:t>
            </a:r>
          </a:p>
          <a:p>
            <a:r>
              <a:rPr lang="en-US" b="1" dirty="0"/>
              <a:t>Inspection: </a:t>
            </a:r>
            <a:r>
              <a:rPr lang="en-US" dirty="0"/>
              <a:t>at large scale, optically or electronically or…</a:t>
            </a:r>
          </a:p>
          <a:p>
            <a:r>
              <a:rPr lang="en-US" b="1" dirty="0"/>
              <a:t>Generative design: </a:t>
            </a:r>
            <a:r>
              <a:rPr lang="en-US" dirty="0"/>
              <a:t>Automatically help design secure components</a:t>
            </a:r>
          </a:p>
          <a:p>
            <a:r>
              <a:rPr lang="en-US" b="1" dirty="0"/>
              <a:t>Predictive maintenance: </a:t>
            </a:r>
            <a:r>
              <a:rPr lang="en-US" dirty="0"/>
              <a:t>Monitor status and predict failures</a:t>
            </a:r>
          </a:p>
          <a:p>
            <a:r>
              <a:rPr lang="en-US" b="1" dirty="0"/>
              <a:t>Smart defenses: </a:t>
            </a:r>
            <a:r>
              <a:rPr lang="en-US" dirty="0"/>
              <a:t>Detect attacks or anomalies</a:t>
            </a:r>
          </a:p>
        </p:txBody>
      </p:sp>
    </p:spTree>
    <p:extLst>
      <p:ext uri="{BB962C8B-B14F-4D97-AF65-F5344CB8AC3E}">
        <p14:creationId xmlns:p14="http://schemas.microsoft.com/office/powerpoint/2010/main" val="1649335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D940-4600-694F-A957-6F240E041F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4AC389-1AA2-5E4B-B503-B58F52B6493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76251CA-55DD-BC43-9C0B-0173022592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4494881"/>
          </a:xfrm>
          <a:prstGeom prst="rect">
            <a:avLst/>
          </a:prstGeom>
        </p:spPr>
      </p:pic>
      <p:pic>
        <p:nvPicPr>
          <p:cNvPr id="5" name="Picture 4">
            <a:extLst>
              <a:ext uri="{FF2B5EF4-FFF2-40B4-BE49-F238E27FC236}">
                <a16:creationId xmlns:a16="http://schemas.microsoft.com/office/drawing/2014/main" id="{F44597A3-D2B0-D14F-8B33-D9DE2A7FC7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698" y="1209758"/>
            <a:ext cx="5758886" cy="692711"/>
          </a:xfrm>
          <a:prstGeom prst="rect">
            <a:avLst/>
          </a:prstGeom>
          <a:ln>
            <a:solidFill>
              <a:srgbClr val="000000"/>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F87ED26-B891-854A-8653-CD8A7EF44A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8092" y="200526"/>
            <a:ext cx="6604000" cy="891506"/>
          </a:xfrm>
          <a:prstGeom prst="rect">
            <a:avLst/>
          </a:prstGeom>
          <a:ln>
            <a:solidFill>
              <a:srgbClr val="000000"/>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847F803-9E54-814A-8F96-12CEB680F6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5201" y="2137923"/>
            <a:ext cx="5105400" cy="908323"/>
          </a:xfrm>
          <a:prstGeom prst="rect">
            <a:avLst/>
          </a:prstGeom>
          <a:ln>
            <a:solidFill>
              <a:srgbClr val="000000"/>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F7EBE7A3-6A01-FC4B-8737-07CE7EB2F073}"/>
              </a:ext>
            </a:extLst>
          </p:cNvPr>
          <p:cNvPicPr>
            <a:picLocks noChangeAspect="1"/>
          </p:cNvPicPr>
          <p:nvPr/>
        </p:nvPicPr>
        <p:blipFill>
          <a:blip r:embed="rId6"/>
          <a:stretch>
            <a:fillRect/>
          </a:stretch>
        </p:blipFill>
        <p:spPr>
          <a:xfrm>
            <a:off x="1314039" y="3395028"/>
            <a:ext cx="4176748" cy="774635"/>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858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decel="5000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2000" fill="hold"/>
                                        <p:tgtEl>
                                          <p:spTgt spid="5"/>
                                        </p:tgtEl>
                                        <p:attrNameLst>
                                          <p:attrName>ppt_x</p:attrName>
                                        </p:attrNameLst>
                                      </p:cBhvr>
                                      <p:tavLst>
                                        <p:tav tm="0">
                                          <p:val>
                                            <p:strVal val="1+#ppt_w/2"/>
                                          </p:val>
                                        </p:tav>
                                        <p:tav tm="100000">
                                          <p:val>
                                            <p:strVal val="#ppt_x"/>
                                          </p:val>
                                        </p:tav>
                                      </p:tavLst>
                                    </p:anim>
                                    <p:anim calcmode="lin" valueType="num">
                                      <p:cBhvr additive="base">
                                        <p:cTn id="16" dur="2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decel="50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DFAB-2A23-044B-B96B-17515B5CDBD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95DC209-A04C-3C41-A817-A3245F675EB7}"/>
              </a:ext>
            </a:extLst>
          </p:cNvPr>
          <p:cNvPicPr>
            <a:picLocks noGrp="1" noChangeAspect="1"/>
          </p:cNvPicPr>
          <p:nvPr>
            <p:ph idx="1"/>
          </p:nvPr>
        </p:nvPicPr>
        <p:blipFill>
          <a:blip r:embed="rId2"/>
          <a:stretch>
            <a:fillRect/>
          </a:stretch>
        </p:blipFill>
        <p:spPr>
          <a:xfrm>
            <a:off x="0" y="274638"/>
            <a:ext cx="9182099" cy="3810000"/>
          </a:xfrm>
        </p:spPr>
      </p:pic>
    </p:spTree>
    <p:extLst>
      <p:ext uri="{BB962C8B-B14F-4D97-AF65-F5344CB8AC3E}">
        <p14:creationId xmlns:p14="http://schemas.microsoft.com/office/powerpoint/2010/main" val="1547425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1440656" y="583406"/>
            <a:ext cx="1745675" cy="1387712"/>
          </a:xfrm>
          <a:prstGeom prst="rect">
            <a:avLst/>
          </a:prstGeom>
        </p:spPr>
      </p:pic>
      <p:sp>
        <p:nvSpPr>
          <p:cNvPr id="5" name="Rectangle 4"/>
          <p:cNvSpPr/>
          <p:nvPr/>
        </p:nvSpPr>
        <p:spPr>
          <a:xfrm>
            <a:off x="1447149" y="2024739"/>
            <a:ext cx="1731820" cy="507831"/>
          </a:xfrm>
          <a:prstGeom prst="rect">
            <a:avLst/>
          </a:prstGeom>
        </p:spPr>
        <p:txBody>
          <a:bodyPr wrap="square">
            <a:spAutoFit/>
          </a:bodyPr>
          <a:lstStyle/>
          <a:p>
            <a:pPr algn="ctr" defTabSz="342900" eaLnBrk="1" fontAlgn="auto" hangingPunct="1">
              <a:spcBef>
                <a:spcPts val="0"/>
              </a:spcBef>
              <a:spcAft>
                <a:spcPts val="0"/>
              </a:spcAft>
              <a:defRPr/>
            </a:pPr>
            <a:r>
              <a:rPr lang="en-US" sz="1350" dirty="0" err="1">
                <a:solidFill>
                  <a:srgbClr val="000000"/>
                </a:solidFill>
              </a:rPr>
              <a:t>i</a:t>
            </a:r>
            <a:r>
              <a:rPr lang="en-US" sz="1350" dirty="0">
                <a:solidFill>
                  <a:srgbClr val="000000"/>
                </a:solidFill>
              </a:rPr>
              <a:t> am typing on my</a:t>
            </a:r>
          </a:p>
          <a:p>
            <a:pPr algn="ctr" defTabSz="342900" eaLnBrk="1" fontAlgn="auto" hangingPunct="1">
              <a:spcBef>
                <a:spcPts val="0"/>
              </a:spcBef>
              <a:spcAft>
                <a:spcPts val="0"/>
              </a:spcAft>
              <a:defRPr/>
            </a:pPr>
            <a:r>
              <a:rPr lang="en-US" sz="1350" dirty="0">
                <a:solidFill>
                  <a:srgbClr val="000000"/>
                </a:solidFill>
              </a:rPr>
              <a:t> laptop computer   </a:t>
            </a:r>
          </a:p>
        </p:txBody>
      </p:sp>
      <p:pic>
        <p:nvPicPr>
          <p:cNvPr id="10" name="Picture 9"/>
          <p:cNvPicPr>
            <a:picLocks/>
          </p:cNvPicPr>
          <p:nvPr/>
        </p:nvPicPr>
        <p:blipFill>
          <a:blip r:embed="rId3"/>
          <a:stretch>
            <a:fillRect/>
          </a:stretch>
        </p:blipFill>
        <p:spPr>
          <a:xfrm>
            <a:off x="3718381" y="583406"/>
            <a:ext cx="1745675" cy="1387712"/>
          </a:xfrm>
          <a:prstGeom prst="rect">
            <a:avLst/>
          </a:prstGeom>
        </p:spPr>
      </p:pic>
      <p:sp>
        <p:nvSpPr>
          <p:cNvPr id="11" name="Rectangle 10"/>
          <p:cNvSpPr/>
          <p:nvPr/>
        </p:nvSpPr>
        <p:spPr>
          <a:xfrm>
            <a:off x="3721242" y="1995873"/>
            <a:ext cx="1731820" cy="507831"/>
          </a:xfrm>
          <a:prstGeom prst="rect">
            <a:avLst/>
          </a:prstGeom>
        </p:spPr>
        <p:txBody>
          <a:bodyPr wrap="square">
            <a:spAutoFit/>
          </a:bodyPr>
          <a:lstStyle/>
          <a:p>
            <a:pPr algn="ctr" defTabSz="342900" eaLnBrk="1" fontAlgn="auto" hangingPunct="1">
              <a:spcBef>
                <a:spcPts val="0"/>
              </a:spcBef>
              <a:spcAft>
                <a:spcPts val="0"/>
              </a:spcAft>
              <a:defRPr/>
            </a:pPr>
            <a:r>
              <a:rPr lang="en-US" sz="1350" dirty="0" err="1">
                <a:solidFill>
                  <a:srgbClr val="000000"/>
                </a:solidFill>
              </a:rPr>
              <a:t>i</a:t>
            </a:r>
            <a:r>
              <a:rPr lang="en-US" sz="1350" dirty="0">
                <a:solidFill>
                  <a:srgbClr val="000000"/>
                </a:solidFill>
              </a:rPr>
              <a:t> am shopping at a store  </a:t>
            </a:r>
          </a:p>
        </p:txBody>
      </p:sp>
      <p:pic>
        <p:nvPicPr>
          <p:cNvPr id="19" name="Picture 18"/>
          <p:cNvPicPr>
            <a:picLocks/>
          </p:cNvPicPr>
          <p:nvPr/>
        </p:nvPicPr>
        <p:blipFill rotWithShape="1">
          <a:blip r:embed="rId4"/>
          <a:srcRect r="2153" b="9345"/>
          <a:stretch/>
        </p:blipFill>
        <p:spPr>
          <a:xfrm>
            <a:off x="5978748" y="583406"/>
            <a:ext cx="1745675" cy="1387712"/>
          </a:xfrm>
          <a:prstGeom prst="rect">
            <a:avLst/>
          </a:prstGeom>
        </p:spPr>
      </p:pic>
      <p:sp>
        <p:nvSpPr>
          <p:cNvPr id="20" name="Rectangle 19"/>
          <p:cNvSpPr/>
          <p:nvPr/>
        </p:nvSpPr>
        <p:spPr>
          <a:xfrm>
            <a:off x="5691187" y="2024739"/>
            <a:ext cx="2309813" cy="507831"/>
          </a:xfrm>
          <a:prstGeom prst="rect">
            <a:avLst/>
          </a:prstGeom>
        </p:spPr>
        <p:txBody>
          <a:bodyPr wrap="square">
            <a:spAutoFit/>
          </a:bodyPr>
          <a:lstStyle/>
          <a:p>
            <a:pPr algn="ctr" defTabSz="342900" eaLnBrk="1" fontAlgn="auto" hangingPunct="1">
              <a:spcBef>
                <a:spcPts val="0"/>
              </a:spcBef>
              <a:spcAft>
                <a:spcPts val="0"/>
              </a:spcAft>
              <a:defRPr/>
            </a:pPr>
            <a:r>
              <a:rPr lang="en-US" sz="1350" dirty="0">
                <a:solidFill>
                  <a:srgbClr val="000000"/>
                </a:solidFill>
              </a:rPr>
              <a:t>i am eating a plate of food with a salad and sandwich</a:t>
            </a:r>
          </a:p>
        </p:txBody>
      </p:sp>
    </p:spTree>
    <p:extLst>
      <p:ext uri="{BB962C8B-B14F-4D97-AF65-F5344CB8AC3E}">
        <p14:creationId xmlns:p14="http://schemas.microsoft.com/office/powerpoint/2010/main" val="1288354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3EA0-4450-E847-82BA-1A7406D40F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8B7FCD-9BA5-5247-AAF0-74DA384CF53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BC47B74-5C4F-6643-820C-6C17BAF3E048}"/>
              </a:ext>
            </a:extLst>
          </p:cNvPr>
          <p:cNvPicPr>
            <a:picLocks noChangeAspect="1"/>
          </p:cNvPicPr>
          <p:nvPr/>
        </p:nvPicPr>
        <p:blipFill>
          <a:blip r:embed="rId2"/>
          <a:stretch>
            <a:fillRect/>
          </a:stretch>
        </p:blipFill>
        <p:spPr>
          <a:xfrm>
            <a:off x="321129" y="187779"/>
            <a:ext cx="8458200" cy="1676400"/>
          </a:xfrm>
          <a:prstGeom prst="rect">
            <a:avLst/>
          </a:prstGeom>
        </p:spPr>
      </p:pic>
      <p:sp>
        <p:nvSpPr>
          <p:cNvPr id="5" name="Rectangle 4">
            <a:extLst>
              <a:ext uri="{FF2B5EF4-FFF2-40B4-BE49-F238E27FC236}">
                <a16:creationId xmlns:a16="http://schemas.microsoft.com/office/drawing/2014/main" id="{939B1B7E-95AD-ED43-85BB-B0DE0F98E092}"/>
              </a:ext>
            </a:extLst>
          </p:cNvPr>
          <p:cNvSpPr/>
          <p:nvPr/>
        </p:nvSpPr>
        <p:spPr>
          <a:xfrm>
            <a:off x="0" y="4091801"/>
            <a:ext cx="9144000" cy="276999"/>
          </a:xfrm>
          <a:prstGeom prst="rect">
            <a:avLst/>
          </a:prstGeom>
        </p:spPr>
        <p:txBody>
          <a:bodyPr wrap="square">
            <a:spAutoFit/>
          </a:bodyPr>
          <a:lstStyle/>
          <a:p>
            <a:pPr algn="ctr"/>
            <a:r>
              <a:rPr lang="en-US" sz="1200" dirty="0">
                <a:solidFill>
                  <a:srgbClr val="0000FF"/>
                </a:solidFill>
                <a:latin typeface="Calibri"/>
                <a:cs typeface="Calibri"/>
              </a:rPr>
              <a:t>From: [Agrawal 2016], [Anderson 2017]</a:t>
            </a:r>
          </a:p>
        </p:txBody>
      </p:sp>
    </p:spTree>
    <p:extLst>
      <p:ext uri="{BB962C8B-B14F-4D97-AF65-F5344CB8AC3E}">
        <p14:creationId xmlns:p14="http://schemas.microsoft.com/office/powerpoint/2010/main" val="1023567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FC2E0683-384F-E949-8E91-89B19947C026}"/>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0"/>
            <a:ext cx="9144000" cy="4446955"/>
          </a:xfrm>
        </p:spPr>
      </p:pic>
      <p:sp>
        <p:nvSpPr>
          <p:cNvPr id="2" name="Title 1">
            <a:extLst>
              <a:ext uri="{FF2B5EF4-FFF2-40B4-BE49-F238E27FC236}">
                <a16:creationId xmlns:a16="http://schemas.microsoft.com/office/drawing/2014/main" id="{AD81D940-4600-694F-A957-6F240E041F42}"/>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2BB1B70E-EF8B-864E-8520-FCA863467659}"/>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191207" y="173038"/>
            <a:ext cx="6906593" cy="838979"/>
          </a:xfrm>
          <a:prstGeom prst="rect">
            <a:avLst/>
          </a:prstGeom>
          <a:ln>
            <a:solidFill>
              <a:schemeClr val="tx1"/>
            </a:solidFill>
          </a:ln>
          <a:effectLst>
            <a:outerShdw blurRad="50800" dist="38100" dir="2700000" algn="ctr" rotWithShape="0">
              <a:srgbClr val="000000">
                <a:alpha val="40000"/>
              </a:srgbClr>
            </a:outerShdw>
          </a:effectLst>
        </p:spPr>
      </p:pic>
      <p:pic>
        <p:nvPicPr>
          <p:cNvPr id="10" name="Picture 9">
            <a:extLst>
              <a:ext uri="{FF2B5EF4-FFF2-40B4-BE49-F238E27FC236}">
                <a16:creationId xmlns:a16="http://schemas.microsoft.com/office/drawing/2014/main" id="{BA1E2BC5-F438-F243-8E30-6D16390A78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8396" y="1226591"/>
            <a:ext cx="4704397" cy="955747"/>
          </a:xfrm>
          <a:prstGeom prst="rect">
            <a:avLst/>
          </a:prstGeom>
          <a:ln>
            <a:solidFill>
              <a:schemeClr val="tx1"/>
            </a:solidFill>
          </a:ln>
          <a:effectLst>
            <a:outerShdw blurRad="50800" dist="38100" dir="5400000" algn="ctr" rotWithShape="0">
              <a:srgbClr val="000000">
                <a:alpha val="40000"/>
              </a:srgbClr>
            </a:outerShdw>
          </a:effectLst>
        </p:spPr>
      </p:pic>
      <p:pic>
        <p:nvPicPr>
          <p:cNvPr id="11" name="Picture 10">
            <a:extLst>
              <a:ext uri="{FF2B5EF4-FFF2-40B4-BE49-F238E27FC236}">
                <a16:creationId xmlns:a16="http://schemas.microsoft.com/office/drawing/2014/main" id="{B21B6242-1CD4-454A-AC16-7715197FDD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6383" y="3402716"/>
            <a:ext cx="4838967" cy="910382"/>
          </a:xfrm>
          <a:prstGeom prst="rect">
            <a:avLst/>
          </a:prstGeom>
          <a:ln>
            <a:solidFill>
              <a:schemeClr val="tx1"/>
            </a:solidFill>
          </a:ln>
          <a:effectLst>
            <a:outerShdw blurRad="50800" dist="38100" dir="5400000" algn="ctr" rotWithShape="0">
              <a:srgbClr val="000000">
                <a:alpha val="40000"/>
              </a:srgbClr>
            </a:outerShdw>
          </a:effectLst>
        </p:spPr>
      </p:pic>
      <p:pic>
        <p:nvPicPr>
          <p:cNvPr id="12" name="Picture 11">
            <a:extLst>
              <a:ext uri="{FF2B5EF4-FFF2-40B4-BE49-F238E27FC236}">
                <a16:creationId xmlns:a16="http://schemas.microsoft.com/office/drawing/2014/main" id="{C5B02DCB-9134-8345-92A6-2A0C4C86F85C}"/>
              </a:ext>
            </a:extLst>
          </p:cNvPr>
          <p:cNvPicPr>
            <a:picLocks noChangeAspect="1"/>
          </p:cNvPicPr>
          <p:nvPr/>
        </p:nvPicPr>
        <p:blipFill>
          <a:blip r:embed="rId6"/>
          <a:stretch>
            <a:fillRect/>
          </a:stretch>
        </p:blipFill>
        <p:spPr>
          <a:xfrm>
            <a:off x="1649953" y="-2447451"/>
            <a:ext cx="7353300" cy="1397000"/>
          </a:xfrm>
          <a:prstGeom prst="rect">
            <a:avLst/>
          </a:prstGeom>
        </p:spPr>
      </p:pic>
      <p:pic>
        <p:nvPicPr>
          <p:cNvPr id="13" name="Picture 12">
            <a:extLst>
              <a:ext uri="{FF2B5EF4-FFF2-40B4-BE49-F238E27FC236}">
                <a16:creationId xmlns:a16="http://schemas.microsoft.com/office/drawing/2014/main" id="{B94FF289-30C1-AC4D-920C-6CB9F06BFE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1207" y="2349241"/>
            <a:ext cx="6675446" cy="919619"/>
          </a:xfrm>
          <a:prstGeom prst="rect">
            <a:avLst/>
          </a:prstGeom>
          <a:ln>
            <a:solidFill>
              <a:schemeClr val="tx1"/>
            </a:solidFill>
          </a:ln>
          <a:effectLst>
            <a:outerShdw blurRad="50800" dist="38100" dir="5400000" algn="ctr" rotWithShape="0">
              <a:srgbClr val="000000">
                <a:alpha val="40000"/>
              </a:srgbClr>
            </a:outerShdw>
          </a:effectLst>
        </p:spPr>
      </p:pic>
    </p:spTree>
    <p:extLst>
      <p:ext uri="{BB962C8B-B14F-4D97-AF65-F5344CB8AC3E}">
        <p14:creationId xmlns:p14="http://schemas.microsoft.com/office/powerpoint/2010/main" val="36203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0-#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5000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2000" fill="hold"/>
                                        <p:tgtEl>
                                          <p:spTgt spid="13"/>
                                        </p:tgtEl>
                                        <p:attrNameLst>
                                          <p:attrName>ppt_x</p:attrName>
                                        </p:attrNameLst>
                                      </p:cBhvr>
                                      <p:tavLst>
                                        <p:tav tm="0">
                                          <p:val>
                                            <p:strVal val="1+#ppt_w/2"/>
                                          </p:val>
                                        </p:tav>
                                        <p:tav tm="100000">
                                          <p:val>
                                            <p:strVal val="#ppt_x"/>
                                          </p:val>
                                        </p:tav>
                                      </p:tavLst>
                                    </p:anim>
                                    <p:anim calcmode="lin" valueType="num">
                                      <p:cBhvr additive="base">
                                        <p:cTn id="16" dur="2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decel="5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000" fill="hold"/>
                                        <p:tgtEl>
                                          <p:spTgt spid="11"/>
                                        </p:tgtEl>
                                        <p:attrNameLst>
                                          <p:attrName>ppt_x</p:attrName>
                                        </p:attrNameLst>
                                      </p:cBhvr>
                                      <p:tavLst>
                                        <p:tav tm="0">
                                          <p:val>
                                            <p:strVal val="0-#ppt_w/2"/>
                                          </p:val>
                                        </p:tav>
                                        <p:tav tm="100000">
                                          <p:val>
                                            <p:strVal val="#ppt_x"/>
                                          </p:val>
                                        </p:tav>
                                      </p:tavLst>
                                    </p:anim>
                                    <p:anim calcmode="lin" valueType="num">
                                      <p:cBhvr additive="base">
                                        <p:cTn id="20"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E1858-2282-254E-8868-5000B8413D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895B85-2CCE-1D46-BD2C-C1350C4F765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3D5DAA1-494A-5A42-8D07-26C06322DE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809" y="325395"/>
            <a:ext cx="2301267" cy="3822492"/>
          </a:xfrm>
          <a:prstGeom prst="rect">
            <a:avLst/>
          </a:prstGeom>
        </p:spPr>
      </p:pic>
      <p:pic>
        <p:nvPicPr>
          <p:cNvPr id="5" name="Picture 4">
            <a:extLst>
              <a:ext uri="{FF2B5EF4-FFF2-40B4-BE49-F238E27FC236}">
                <a16:creationId xmlns:a16="http://schemas.microsoft.com/office/drawing/2014/main" id="{F47D94AE-1F5F-AA4D-BD4D-9D0ABC03B1F5}"/>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403236" y="363569"/>
            <a:ext cx="2301268" cy="3641762"/>
          </a:xfrm>
          <a:prstGeom prst="rect">
            <a:avLst/>
          </a:prstGeom>
        </p:spPr>
      </p:pic>
      <p:sp>
        <p:nvSpPr>
          <p:cNvPr id="6" name="Rectangle 5">
            <a:extLst>
              <a:ext uri="{FF2B5EF4-FFF2-40B4-BE49-F238E27FC236}">
                <a16:creationId xmlns:a16="http://schemas.microsoft.com/office/drawing/2014/main" id="{76C6054E-9FB8-0C44-A135-74E2767BA2C2}"/>
              </a:ext>
            </a:extLst>
          </p:cNvPr>
          <p:cNvSpPr/>
          <p:nvPr/>
        </p:nvSpPr>
        <p:spPr>
          <a:xfrm>
            <a:off x="0" y="4109715"/>
            <a:ext cx="9143999" cy="276999"/>
          </a:xfrm>
          <a:prstGeom prst="rect">
            <a:avLst/>
          </a:prstGeom>
        </p:spPr>
        <p:txBody>
          <a:bodyPr wrap="square">
            <a:spAutoFit/>
          </a:bodyPr>
          <a:lstStyle/>
          <a:p>
            <a:pPr algn="ctr"/>
            <a:r>
              <a:rPr lang="en-US" sz="1200" dirty="0">
                <a:solidFill>
                  <a:srgbClr val="0000FF"/>
                </a:solidFill>
                <a:latin typeface="Calibri"/>
                <a:cs typeface="Calibri"/>
              </a:rPr>
              <a:t>From: </a:t>
            </a:r>
            <a:r>
              <a:rPr lang="en-US" sz="1200" dirty="0" err="1">
                <a:solidFill>
                  <a:srgbClr val="0000FF"/>
                </a:solidFill>
                <a:latin typeface="Calibri"/>
                <a:cs typeface="Calibri"/>
              </a:rPr>
              <a:t>Labsix.org</a:t>
            </a:r>
            <a:endParaRPr lang="en-US" sz="1200" dirty="0">
              <a:solidFill>
                <a:srgbClr val="0000FF"/>
              </a:solidFill>
              <a:latin typeface="Calibri"/>
              <a:cs typeface="Calibri"/>
            </a:endParaRPr>
          </a:p>
        </p:txBody>
      </p:sp>
      <p:pic>
        <p:nvPicPr>
          <p:cNvPr id="7" name="Picture 6">
            <a:extLst>
              <a:ext uri="{FF2B5EF4-FFF2-40B4-BE49-F238E27FC236}">
                <a16:creationId xmlns:a16="http://schemas.microsoft.com/office/drawing/2014/main" id="{A4B61A08-C225-0749-B034-FD8DC70700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09"/>
          <a:stretch/>
        </p:blipFill>
        <p:spPr>
          <a:xfrm>
            <a:off x="2216523" y="325395"/>
            <a:ext cx="2301267" cy="3822492"/>
          </a:xfrm>
          <a:prstGeom prst="rect">
            <a:avLst/>
          </a:prstGeom>
        </p:spPr>
      </p:pic>
      <p:pic>
        <p:nvPicPr>
          <p:cNvPr id="8" name="Picture 7">
            <a:extLst>
              <a:ext uri="{FF2B5EF4-FFF2-40B4-BE49-F238E27FC236}">
                <a16:creationId xmlns:a16="http://schemas.microsoft.com/office/drawing/2014/main" id="{D3A890A2-7943-CA49-96B6-59D748F1C50F}"/>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t="-1059"/>
          <a:stretch/>
        </p:blipFill>
        <p:spPr>
          <a:xfrm>
            <a:off x="6589950" y="363569"/>
            <a:ext cx="2301268" cy="3641762"/>
          </a:xfrm>
          <a:prstGeom prst="rect">
            <a:avLst/>
          </a:prstGeom>
        </p:spPr>
      </p:pic>
    </p:spTree>
    <p:extLst>
      <p:ext uri="{BB962C8B-B14F-4D97-AF65-F5344CB8AC3E}">
        <p14:creationId xmlns:p14="http://schemas.microsoft.com/office/powerpoint/2010/main" val="54081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1440656" y="7334"/>
            <a:ext cx="1745675" cy="1387712"/>
          </a:xfrm>
          <a:prstGeom prst="rect">
            <a:avLst/>
          </a:prstGeom>
        </p:spPr>
      </p:pic>
      <p:sp>
        <p:nvSpPr>
          <p:cNvPr id="5" name="Rectangle 4"/>
          <p:cNvSpPr/>
          <p:nvPr/>
        </p:nvSpPr>
        <p:spPr>
          <a:xfrm>
            <a:off x="1447149" y="1448667"/>
            <a:ext cx="1731820" cy="507831"/>
          </a:xfrm>
          <a:prstGeom prst="rect">
            <a:avLst/>
          </a:prstGeom>
        </p:spPr>
        <p:txBody>
          <a:bodyPr wrap="square">
            <a:spAutoFit/>
          </a:bodyPr>
          <a:lstStyle/>
          <a:p>
            <a:pPr algn="ctr" defTabSz="342900" eaLnBrk="1" fontAlgn="auto" hangingPunct="1">
              <a:spcBef>
                <a:spcPts val="0"/>
              </a:spcBef>
              <a:spcAft>
                <a:spcPts val="0"/>
              </a:spcAft>
              <a:defRPr/>
            </a:pPr>
            <a:r>
              <a:rPr lang="en-US" sz="1350" dirty="0" err="1">
                <a:solidFill>
                  <a:srgbClr val="000000"/>
                </a:solidFill>
              </a:rPr>
              <a:t>i</a:t>
            </a:r>
            <a:r>
              <a:rPr lang="en-US" sz="1350" dirty="0">
                <a:solidFill>
                  <a:srgbClr val="000000"/>
                </a:solidFill>
              </a:rPr>
              <a:t> am typing on my</a:t>
            </a:r>
          </a:p>
          <a:p>
            <a:pPr algn="ctr" defTabSz="342900" eaLnBrk="1" fontAlgn="auto" hangingPunct="1">
              <a:spcBef>
                <a:spcPts val="0"/>
              </a:spcBef>
              <a:spcAft>
                <a:spcPts val="0"/>
              </a:spcAft>
              <a:defRPr/>
            </a:pPr>
            <a:r>
              <a:rPr lang="en-US" sz="1350" dirty="0">
                <a:solidFill>
                  <a:srgbClr val="000000"/>
                </a:solidFill>
              </a:rPr>
              <a:t> laptop computer   </a:t>
            </a:r>
          </a:p>
        </p:txBody>
      </p:sp>
      <p:pic>
        <p:nvPicPr>
          <p:cNvPr id="10" name="Picture 9"/>
          <p:cNvPicPr>
            <a:picLocks/>
          </p:cNvPicPr>
          <p:nvPr/>
        </p:nvPicPr>
        <p:blipFill>
          <a:blip r:embed="rId3"/>
          <a:stretch>
            <a:fillRect/>
          </a:stretch>
        </p:blipFill>
        <p:spPr>
          <a:xfrm>
            <a:off x="3718381" y="7334"/>
            <a:ext cx="1745675" cy="1387712"/>
          </a:xfrm>
          <a:prstGeom prst="rect">
            <a:avLst/>
          </a:prstGeom>
        </p:spPr>
      </p:pic>
      <p:sp>
        <p:nvSpPr>
          <p:cNvPr id="11" name="Rectangle 10"/>
          <p:cNvSpPr/>
          <p:nvPr/>
        </p:nvSpPr>
        <p:spPr>
          <a:xfrm>
            <a:off x="3721242" y="1419801"/>
            <a:ext cx="1731820" cy="507831"/>
          </a:xfrm>
          <a:prstGeom prst="rect">
            <a:avLst/>
          </a:prstGeom>
        </p:spPr>
        <p:txBody>
          <a:bodyPr wrap="square">
            <a:spAutoFit/>
          </a:bodyPr>
          <a:lstStyle/>
          <a:p>
            <a:pPr algn="ctr" defTabSz="342900" eaLnBrk="1" fontAlgn="auto" hangingPunct="1">
              <a:spcBef>
                <a:spcPts val="0"/>
              </a:spcBef>
              <a:spcAft>
                <a:spcPts val="0"/>
              </a:spcAft>
              <a:defRPr/>
            </a:pPr>
            <a:r>
              <a:rPr lang="en-US" sz="1350" dirty="0" err="1">
                <a:solidFill>
                  <a:srgbClr val="000000"/>
                </a:solidFill>
              </a:rPr>
              <a:t>i</a:t>
            </a:r>
            <a:r>
              <a:rPr lang="en-US" sz="1350" dirty="0">
                <a:solidFill>
                  <a:srgbClr val="000000"/>
                </a:solidFill>
              </a:rPr>
              <a:t> am shopping at a store  </a:t>
            </a:r>
          </a:p>
        </p:txBody>
      </p:sp>
      <p:pic>
        <p:nvPicPr>
          <p:cNvPr id="12" name="Picture 11"/>
          <p:cNvPicPr>
            <a:picLocks/>
          </p:cNvPicPr>
          <p:nvPr/>
        </p:nvPicPr>
        <p:blipFill>
          <a:blip r:embed="rId4"/>
          <a:stretch>
            <a:fillRect/>
          </a:stretch>
        </p:blipFill>
        <p:spPr>
          <a:xfrm>
            <a:off x="3718381" y="1989602"/>
            <a:ext cx="1745675" cy="1387712"/>
          </a:xfrm>
          <a:prstGeom prst="rect">
            <a:avLst/>
          </a:prstGeom>
        </p:spPr>
      </p:pic>
      <p:sp>
        <p:nvSpPr>
          <p:cNvPr id="13" name="Rectangle 12"/>
          <p:cNvSpPr/>
          <p:nvPr/>
        </p:nvSpPr>
        <p:spPr>
          <a:xfrm>
            <a:off x="3512343" y="3380211"/>
            <a:ext cx="2292109" cy="923330"/>
          </a:xfrm>
          <a:prstGeom prst="rect">
            <a:avLst/>
          </a:prstGeom>
        </p:spPr>
        <p:txBody>
          <a:bodyPr wrap="square">
            <a:spAutoFit/>
          </a:bodyPr>
          <a:lstStyle/>
          <a:p>
            <a:pPr algn="ctr" defTabSz="342900" eaLnBrk="1" fontAlgn="auto" hangingPunct="1">
              <a:spcBef>
                <a:spcPts val="0"/>
              </a:spcBef>
              <a:spcAft>
                <a:spcPts val="0"/>
              </a:spcAft>
              <a:defRPr/>
            </a:pPr>
            <a:r>
              <a:rPr lang="en-US" sz="1350" dirty="0">
                <a:solidFill>
                  <a:srgbClr val="000000"/>
                </a:solidFill>
              </a:rPr>
              <a:t>a spoon and big blue bowl of fruit sitting on a table with a laptop in the background </a:t>
            </a:r>
          </a:p>
        </p:txBody>
      </p:sp>
      <p:pic>
        <p:nvPicPr>
          <p:cNvPr id="14" name="Picture 13"/>
          <p:cNvPicPr>
            <a:picLocks/>
          </p:cNvPicPr>
          <p:nvPr/>
        </p:nvPicPr>
        <p:blipFill>
          <a:blip r:embed="rId5"/>
          <a:stretch>
            <a:fillRect/>
          </a:stretch>
        </p:blipFill>
        <p:spPr>
          <a:xfrm>
            <a:off x="1440656" y="1989364"/>
            <a:ext cx="1745675" cy="1386236"/>
          </a:xfrm>
          <a:prstGeom prst="rect">
            <a:avLst/>
          </a:prstGeom>
        </p:spPr>
      </p:pic>
      <p:sp>
        <p:nvSpPr>
          <p:cNvPr id="15" name="Rectangle 14"/>
          <p:cNvSpPr/>
          <p:nvPr/>
        </p:nvSpPr>
        <p:spPr>
          <a:xfrm>
            <a:off x="1143000" y="3399937"/>
            <a:ext cx="2369344" cy="715581"/>
          </a:xfrm>
          <a:prstGeom prst="rect">
            <a:avLst/>
          </a:prstGeom>
        </p:spPr>
        <p:txBody>
          <a:bodyPr wrap="square">
            <a:spAutoFit/>
          </a:bodyPr>
          <a:lstStyle/>
          <a:p>
            <a:pPr algn="ctr" defTabSz="342900" eaLnBrk="1" fontAlgn="auto" hangingPunct="1">
              <a:spcBef>
                <a:spcPts val="0"/>
              </a:spcBef>
              <a:spcAft>
                <a:spcPts val="0"/>
              </a:spcAft>
              <a:defRPr/>
            </a:pPr>
            <a:r>
              <a:rPr lang="en-US" sz="1350" dirty="0">
                <a:solidFill>
                  <a:srgbClr val="000000"/>
                </a:solidFill>
              </a:rPr>
              <a:t>a teddy bear is sitting on a table next to a tree and a car  </a:t>
            </a:r>
          </a:p>
        </p:txBody>
      </p:sp>
      <p:sp>
        <p:nvSpPr>
          <p:cNvPr id="17" name="Rectangle 16"/>
          <p:cNvSpPr/>
          <p:nvPr/>
        </p:nvSpPr>
        <p:spPr>
          <a:xfrm>
            <a:off x="5976864" y="3399937"/>
            <a:ext cx="1674092" cy="507831"/>
          </a:xfrm>
          <a:prstGeom prst="rect">
            <a:avLst/>
          </a:prstGeom>
        </p:spPr>
        <p:txBody>
          <a:bodyPr wrap="square">
            <a:spAutoFit/>
          </a:bodyPr>
          <a:lstStyle/>
          <a:p>
            <a:pPr algn="ctr" defTabSz="342900" eaLnBrk="1" fontAlgn="auto" hangingPunct="1">
              <a:spcBef>
                <a:spcPts val="0"/>
              </a:spcBef>
              <a:spcAft>
                <a:spcPts val="0"/>
              </a:spcAft>
              <a:defRPr/>
            </a:pPr>
            <a:r>
              <a:rPr lang="en-US" sz="1350" dirty="0">
                <a:solidFill>
                  <a:srgbClr val="000000"/>
                </a:solidFill>
              </a:rPr>
              <a:t>a man is holding a cat in his mouth</a:t>
            </a:r>
          </a:p>
        </p:txBody>
      </p:sp>
      <p:pic>
        <p:nvPicPr>
          <p:cNvPr id="18" name="Picture 17"/>
          <p:cNvPicPr>
            <a:picLocks/>
          </p:cNvPicPr>
          <p:nvPr/>
        </p:nvPicPr>
        <p:blipFill rotWithShape="1">
          <a:blip r:embed="rId6"/>
          <a:srcRect b="9734"/>
          <a:stretch/>
        </p:blipFill>
        <p:spPr>
          <a:xfrm>
            <a:off x="5978748" y="1989602"/>
            <a:ext cx="1745675" cy="1387712"/>
          </a:xfrm>
          <a:prstGeom prst="rect">
            <a:avLst/>
          </a:prstGeom>
        </p:spPr>
      </p:pic>
      <p:pic>
        <p:nvPicPr>
          <p:cNvPr id="19" name="Picture 18"/>
          <p:cNvPicPr>
            <a:picLocks/>
          </p:cNvPicPr>
          <p:nvPr/>
        </p:nvPicPr>
        <p:blipFill rotWithShape="1">
          <a:blip r:embed="rId7"/>
          <a:srcRect r="2153" b="9345"/>
          <a:stretch/>
        </p:blipFill>
        <p:spPr>
          <a:xfrm>
            <a:off x="5978748" y="7334"/>
            <a:ext cx="1745675" cy="1387712"/>
          </a:xfrm>
          <a:prstGeom prst="rect">
            <a:avLst/>
          </a:prstGeom>
        </p:spPr>
      </p:pic>
      <p:sp>
        <p:nvSpPr>
          <p:cNvPr id="20" name="Rectangle 19"/>
          <p:cNvSpPr/>
          <p:nvPr/>
        </p:nvSpPr>
        <p:spPr>
          <a:xfrm>
            <a:off x="5691187" y="1421235"/>
            <a:ext cx="2309813" cy="507831"/>
          </a:xfrm>
          <a:prstGeom prst="rect">
            <a:avLst/>
          </a:prstGeom>
        </p:spPr>
        <p:txBody>
          <a:bodyPr wrap="square">
            <a:spAutoFit/>
          </a:bodyPr>
          <a:lstStyle/>
          <a:p>
            <a:pPr algn="ctr" defTabSz="342900" eaLnBrk="1" fontAlgn="auto" hangingPunct="1">
              <a:spcBef>
                <a:spcPts val="0"/>
              </a:spcBef>
              <a:spcAft>
                <a:spcPts val="0"/>
              </a:spcAft>
              <a:defRPr/>
            </a:pPr>
            <a:r>
              <a:rPr lang="en-US" sz="1350" dirty="0">
                <a:solidFill>
                  <a:srgbClr val="000000"/>
                </a:solidFill>
              </a:rPr>
              <a:t>i am eating a plate of food with a salad and sandwich</a:t>
            </a:r>
          </a:p>
        </p:txBody>
      </p:sp>
    </p:spTree>
    <p:extLst>
      <p:ext uri="{BB962C8B-B14F-4D97-AF65-F5344CB8AC3E}">
        <p14:creationId xmlns:p14="http://schemas.microsoft.com/office/powerpoint/2010/main" val="353558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2866109-2C4B-694B-9562-CBD4A7EF4A52}" vid="{E2DAD485-B9D0-6C4D-937A-FCC80568962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2579</TotalTime>
  <Words>486</Words>
  <Application>Microsoft Office PowerPoint</Application>
  <PresentationFormat>On-screen Show (16:9)</PresentationFormat>
  <Paragraphs>76</Paragraphs>
  <Slides>19</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Calibri Light</vt:lpstr>
      <vt:lpstr>Osaka</vt:lpstr>
      <vt:lpstr>Times</vt:lpstr>
      <vt:lpstr>Times New Roman</vt:lpstr>
      <vt:lpstr>Office Theme</vt:lpstr>
      <vt:lpstr>1_Office Theme</vt:lpstr>
      <vt:lpstr>PowerPoint Presentation</vt:lpstr>
      <vt:lpstr>AI could help secure microelectronics through…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Artificial Intelligence?</vt:lpstr>
      <vt:lpstr>Deep Learning with Neural Networks</vt:lpstr>
      <vt:lpstr>An example</vt:lpstr>
      <vt:lpstr>An example</vt:lpstr>
      <vt:lpstr>An example</vt:lpstr>
      <vt:lpstr>What is Machine Learning learning?</vt:lpstr>
      <vt:lpstr>Take aways </vt:lpstr>
      <vt:lpstr>When is AI successful?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Crandall, David</dc:creator>
  <cp:lastModifiedBy>Ronald Goldblatt</cp:lastModifiedBy>
  <cp:revision>100</cp:revision>
  <cp:lastPrinted>2016-10-13T20:36:44Z</cp:lastPrinted>
  <dcterms:created xsi:type="dcterms:W3CDTF">2018-05-09T22:17:56Z</dcterms:created>
  <dcterms:modified xsi:type="dcterms:W3CDTF">2019-07-15T19:35:28Z</dcterms:modified>
</cp:coreProperties>
</file>